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6858000" cx="12188825"/>
  <p:notesSz cx="6858000" cy="9144000"/>
  <p:embeddedFontLst>
    <p:embeddedFont>
      <p:font typeface="Oi"/>
      <p:regular r:id="rId32"/>
    </p:embeddedFont>
    <p:embeddedFont>
      <p:font typeface="Noto Naskh Arabic"/>
      <p:regular r:id="rId33"/>
      <p:bold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20">
          <p15:clr>
            <a:srgbClr val="A4A3A4"/>
          </p15:clr>
        </p15:guide>
        <p15:guide id="2" orient="horz" pos="1440">
          <p15:clr>
            <a:srgbClr val="A4A3A4"/>
          </p15:clr>
        </p15:guide>
        <p15:guide id="3" pos="2831">
          <p15:clr>
            <a:srgbClr val="A4A3A4"/>
          </p15:clr>
        </p15:guide>
        <p15:guide id="4" pos="6719">
          <p15:clr>
            <a:srgbClr val="A4A3A4"/>
          </p15:clr>
        </p15:guide>
      </p15:sldGuideLst>
    </p:ext>
    <p:ext uri="GoogleSlidesCustomDataVersion2">
      <go:slidesCustomData xmlns:go="http://customooxmlschemas.google.com/" r:id="rId35" roundtripDataSignature="AMtx7mhKUgrL/8ir0dbSxEwNFOZOhPbj7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FD06D77-A656-45C5-8DFD-E802CFA916AB}">
  <a:tblStyle styleId="{DFD06D77-A656-45C5-8DFD-E802CFA916AB}" styleName="Table_0">
    <a:wholeTbl>
      <a:tcTxStyle b="off" i="off">
        <a:font>
          <a:latin typeface="Hacen Liner XL"/>
          <a:ea typeface="Hacen Liner XL"/>
          <a:cs typeface="Hacen Liner XL"/>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20" orient="horz"/>
        <p:guide pos="1440" orient="horz"/>
        <p:guide pos="2831"/>
        <p:guide pos="6719"/>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NotoNaskhArabic-regular.fntdata"/><Relationship Id="rId10" Type="http://schemas.openxmlformats.org/officeDocument/2006/relationships/slide" Target="slides/slide4.xml"/><Relationship Id="rId32" Type="http://schemas.openxmlformats.org/officeDocument/2006/relationships/font" Target="fonts/Oi-regular.fntdata"/><Relationship Id="rId13" Type="http://schemas.openxmlformats.org/officeDocument/2006/relationships/slide" Target="slides/slide7.xml"/><Relationship Id="rId35" Type="http://customschemas.google.com/relationships/presentationmetadata" Target="metadata"/><Relationship Id="rId12" Type="http://schemas.openxmlformats.org/officeDocument/2006/relationships/slide" Target="slides/slide6.xml"/><Relationship Id="rId34" Type="http://schemas.openxmlformats.org/officeDocument/2006/relationships/font" Target="fonts/NotoNaskhArabic-bold.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1588" y="0"/>
            <a:ext cx="2971800" cy="457200"/>
          </a:xfrm>
          <a:prstGeom prst="rect">
            <a:avLst/>
          </a:prstGeom>
          <a:noFill/>
          <a:ln>
            <a:noFill/>
          </a:ln>
        </p:spPr>
        <p:txBody>
          <a:bodyPr anchorCtr="0" anchor="t" bIns="45700" lIns="91425" spcFirstLastPara="1" rIns="91425" wrap="square" tIns="45700">
            <a:noAutofit/>
          </a:bodyPr>
          <a:lstStyle>
            <a:lvl1pPr lvl="0" marR="0" rtl="1"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1" algn="r">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1" algn="r">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1" algn="r">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1" algn="r">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1" algn="r">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3886200" y="8685213"/>
            <a:ext cx="2971800" cy="457200"/>
          </a:xfrm>
          <a:prstGeom prst="rect">
            <a:avLst/>
          </a:prstGeom>
          <a:noFill/>
          <a:ln>
            <a:noFill/>
          </a:ln>
        </p:spPr>
        <p:txBody>
          <a:bodyPr anchorCtr="0" anchor="b" bIns="45700" lIns="91425" spcFirstLastPara="1" rIns="91425" wrap="square" tIns="45700">
            <a:noAutofit/>
          </a:bodyPr>
          <a:lstStyle>
            <a:lvl1pPr lvl="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blog.mostaql.com/call-to-action-guide/"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98" name="Google Shape;98;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t/>
            </a:r>
            <a:endParaRPr/>
          </a:p>
        </p:txBody>
      </p:sp>
      <p:sp>
        <p:nvSpPr>
          <p:cNvPr id="99" name="Google Shape;99;p1: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0: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1" name="Google Shape;191;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192" name="Google Shape;192;p10: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1: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9" name="Google Shape;199;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200" name="Google Shape;200;p11: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07" name="Google Shape;207;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208" name="Google Shape;208;p12: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3: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5" name="Google Shape;215;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216" name="Google Shape;216;p13: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4: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23" name="Google Shape;223;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224" name="Google Shape;224;p14: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5: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31" name="Google Shape;231;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232" name="Google Shape;232;p15: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6: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39" name="Google Shape;239;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240" name="Google Shape;240;p16: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17: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47" name="Google Shape;247;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248" name="Google Shape;248;p17: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8: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55" name="Google Shape;255;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256" name="Google Shape;256;p18: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9: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63" name="Google Shape;263;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264" name="Google Shape;264;p19: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2: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09" name="Google Shape;109;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110" name="Google Shape;110;p2: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0: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71" name="Google Shape;271;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272" name="Google Shape;272;p20: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1: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79" name="Google Shape;279;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280" name="Google Shape;280;p21: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22: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88" name="Google Shape;288;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289" name="Google Shape;289;p22: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23: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96" name="Google Shape;296;p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297" name="Google Shape;297;p23: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24: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06" name="Google Shape;306;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307" name="Google Shape;307;p24: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14" name="Google Shape;314;p25: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7" name="Google Shape;117;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118" name="Google Shape;118;p3: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4: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26" name="Google Shape;126;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274320" lvl="0" marL="274320" rtl="1" algn="r">
              <a:lnSpc>
                <a:spcPct val="150000"/>
              </a:lnSpc>
              <a:spcBef>
                <a:spcPts val="0"/>
              </a:spcBef>
              <a:spcAft>
                <a:spcPts val="0"/>
              </a:spcAft>
              <a:buNone/>
            </a:pPr>
            <a:r>
              <a:rPr lang="ar-SA"/>
              <a:t>كتابة السيناريو له أكثر من شكل وأكثر من طريقة، ويختلف بحسب اختلاف نوع</a:t>
            </a:r>
            <a:endParaRPr/>
          </a:p>
          <a:p>
            <a:pPr indent="-274320" lvl="0" marL="274320" rtl="1" algn="r">
              <a:lnSpc>
                <a:spcPct val="150000"/>
              </a:lnSpc>
              <a:spcBef>
                <a:spcPts val="360"/>
              </a:spcBef>
              <a:spcAft>
                <a:spcPts val="0"/>
              </a:spcAft>
              <a:buNone/>
            </a:pPr>
            <a:r>
              <a:rPr lang="ar-SA"/>
              <a:t>المحتوى الذي تقوم بتقديمه، فبكل تأكيد كتابة سيناريو أو سكربت لفيديو تعليمي</a:t>
            </a:r>
            <a:endParaRPr/>
          </a:p>
          <a:p>
            <a:pPr indent="-274320" lvl="0" marL="274320" rtl="1" algn="r">
              <a:lnSpc>
                <a:spcPct val="150000"/>
              </a:lnSpc>
              <a:spcBef>
                <a:spcPts val="360"/>
              </a:spcBef>
              <a:spcAft>
                <a:spcPts val="0"/>
              </a:spcAft>
              <a:buNone/>
            </a:pPr>
            <a:r>
              <a:rPr lang="ar-SA"/>
              <a:t>يختلف عن كتابة سكربت لفيلم قصير أو فيديو أنيميشن أو حتى فيديو ترفيهي. </a:t>
            </a:r>
            <a:endParaRPr/>
          </a:p>
          <a:p>
            <a:pPr indent="0" lvl="0" marL="0" rtl="1" algn="r">
              <a:spcBef>
                <a:spcPts val="360"/>
              </a:spcBef>
              <a:spcAft>
                <a:spcPts val="0"/>
              </a:spcAft>
              <a:buNone/>
            </a:pPr>
            <a:r>
              <a:rPr b="0" i="0" lang="ar-SA">
                <a:solidFill>
                  <a:srgbClr val="3D4957"/>
                </a:solidFill>
                <a:latin typeface="Noto Naskh Arabic"/>
                <a:ea typeface="Noto Naskh Arabic"/>
                <a:cs typeface="Noto Naskh Arabic"/>
                <a:sym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endParaRPr/>
          </a:p>
          <a:p>
            <a:pPr indent="0" lvl="0" marL="0" rtl="1" algn="r">
              <a:spcBef>
                <a:spcPts val="360"/>
              </a:spcBef>
              <a:spcAft>
                <a:spcPts val="0"/>
              </a:spcAft>
              <a:buNone/>
            </a:pPr>
            <a:r>
              <a:rPr b="0" i="0" lang="ar-SA">
                <a:solidFill>
                  <a:srgbClr val="3D4957"/>
                </a:solidFill>
                <a:latin typeface="Noto Naskh Arabic"/>
                <a:ea typeface="Noto Naskh Arabic"/>
                <a:cs typeface="Noto Naskh Arabic"/>
                <a:sym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b="0" i="0" lang="ar-SA" u="sng" strike="noStrike">
                <a:solidFill>
                  <a:srgbClr val="007BFF"/>
                </a:solidFill>
                <a:latin typeface="Noto Naskh Arabic"/>
                <a:ea typeface="Noto Naskh Arabic"/>
                <a:cs typeface="Noto Naskh Arabic"/>
                <a:sym typeface="Noto Naskh Arabic"/>
                <a:hlinkClick r:id="rId2">
                  <a:extLst>
                    <a:ext uri="{A12FA001-AC4F-418D-AE19-62706E023703}">
                      <ahyp:hlinkClr val="tx"/>
                    </a:ext>
                  </a:extLst>
                </a:hlinkClick>
              </a:rPr>
              <a:t>دعوة لاتخاذ إجراء</a:t>
            </a:r>
            <a:r>
              <a:rPr b="0" i="0" lang="ar-SA">
                <a:solidFill>
                  <a:srgbClr val="3D4957"/>
                </a:solidFill>
                <a:latin typeface="Noto Naskh Arabic"/>
                <a:ea typeface="Noto Naskh Arabic"/>
                <a:cs typeface="Noto Naskh Arabic"/>
                <a:sym typeface="Noto Naskh Arabic"/>
              </a:rPr>
              <a:t> (call to action). </a:t>
            </a:r>
            <a:endParaRPr/>
          </a:p>
          <a:p>
            <a:pPr indent="-274320" lvl="0" marL="274320" rtl="1" algn="r">
              <a:lnSpc>
                <a:spcPct val="150000"/>
              </a:lnSpc>
              <a:spcBef>
                <a:spcPts val="360"/>
              </a:spcBef>
              <a:spcAft>
                <a:spcPts val="0"/>
              </a:spcAft>
              <a:buNone/>
            </a:pPr>
            <a:r>
              <a:t/>
            </a:r>
            <a:endParaRPr/>
          </a:p>
        </p:txBody>
      </p:sp>
      <p:sp>
        <p:nvSpPr>
          <p:cNvPr id="127" name="Google Shape;127;p4: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4" name="Google Shape;134;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76200" lvl="0" marL="55563" rtl="1" algn="r">
              <a:spcBef>
                <a:spcPts val="0"/>
              </a:spcBef>
              <a:spcAft>
                <a:spcPts val="0"/>
              </a:spcAft>
              <a:buClr>
                <a:schemeClr val="dk1"/>
              </a:buClr>
              <a:buSzPts val="1200"/>
              <a:buFont typeface="Noto Sans Symbols"/>
              <a:buChar char="❑"/>
            </a:pPr>
            <a:r>
              <a:rPr b="0" i="0" lang="ar-SA" sz="1200"/>
              <a:t>هل تريد سيناريو لفيديو على الشبكات الاجتماعية أو سكريبت لبرنامج تلفزيوني، </a:t>
            </a:r>
            <a:endParaRPr b="0" sz="1200"/>
          </a:p>
          <a:p>
            <a:pPr indent="-76200" lvl="0" marL="55563" rtl="1" algn="r">
              <a:spcBef>
                <a:spcPts val="360"/>
              </a:spcBef>
              <a:spcAft>
                <a:spcPts val="0"/>
              </a:spcAft>
              <a:buClr>
                <a:schemeClr val="dk1"/>
              </a:buClr>
              <a:buSzPts val="1200"/>
              <a:buFont typeface="Noto Sans Symbols"/>
              <a:buChar char="❑"/>
            </a:pPr>
            <a:r>
              <a:rPr b="0" lang="ar-SA" sz="1200"/>
              <a:t>نوع السيناريو: تعليمي، تسويقي، ترفيهي</a:t>
            </a:r>
            <a:endParaRPr/>
          </a:p>
          <a:p>
            <a:pPr indent="0" lvl="0" marL="55563" rtl="1" algn="r">
              <a:spcBef>
                <a:spcPts val="360"/>
              </a:spcBef>
              <a:spcAft>
                <a:spcPts val="0"/>
              </a:spcAft>
              <a:buClr>
                <a:schemeClr val="dk1"/>
              </a:buClr>
              <a:buSzPts val="1200"/>
              <a:buFont typeface="Noto Sans Symbols"/>
              <a:buNone/>
            </a:pPr>
            <a:r>
              <a:t/>
            </a:r>
            <a:endParaRPr b="0" sz="1200"/>
          </a:p>
          <a:p>
            <a:pPr indent="-76200" lvl="0" marL="55563" marR="0" rtl="1" algn="r">
              <a:lnSpc>
                <a:spcPct val="100000"/>
              </a:lnSpc>
              <a:spcBef>
                <a:spcPts val="360"/>
              </a:spcBef>
              <a:spcAft>
                <a:spcPts val="0"/>
              </a:spcAft>
              <a:buClr>
                <a:schemeClr val="dk1"/>
              </a:buClr>
              <a:buSzPts val="1200"/>
              <a:buFont typeface="Noto Sans Symbols"/>
              <a:buChar char="❑"/>
            </a:pPr>
            <a:r>
              <a:rPr b="0" i="0" lang="ar-SA" sz="1200"/>
              <a:t>تحدّيد الجمهور المستهدف من السيناريو الذي تقوم بكتابته، بما يتناسب مع خصوصيات الجمهور المستهدف وميوله ولغته.</a:t>
            </a:r>
            <a:endParaRPr b="0" sz="1200"/>
          </a:p>
          <a:p>
            <a:pPr indent="0" lvl="0" marL="55563" rtl="1" algn="r">
              <a:spcBef>
                <a:spcPts val="360"/>
              </a:spcBef>
              <a:spcAft>
                <a:spcPts val="0"/>
              </a:spcAft>
              <a:buClr>
                <a:schemeClr val="dk1"/>
              </a:buClr>
              <a:buSzPts val="1200"/>
              <a:buFont typeface="Noto Sans Symbols"/>
              <a:buNone/>
            </a:pPr>
            <a:r>
              <a:t/>
            </a:r>
            <a:endParaRPr b="0" sz="1200"/>
          </a:p>
        </p:txBody>
      </p:sp>
      <p:sp>
        <p:nvSpPr>
          <p:cNvPr id="135" name="Google Shape;135;p5: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6: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8" name="Google Shape;158;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159" name="Google Shape;159;p6: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7: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7" name="Google Shape;167;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168" name="Google Shape;168;p7: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8: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5" name="Google Shape;175;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176" name="Google Shape;176;p8: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9: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83" name="Google Shape;183;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b="1" lang="ar-SA" u="sng"/>
              <a:t>نوع الخط:</a:t>
            </a:r>
            <a:r>
              <a:rPr b="1" lang="ar-SA"/>
              <a:t> العنوان الرئيسي والفرعي - </a:t>
            </a:r>
            <a:r>
              <a:rPr lang="ar-SA"/>
              <a:t>DIN NEXT™ ARABIC BOLD</a:t>
            </a:r>
            <a:r>
              <a:rPr b="1" lang="ar-SA"/>
              <a:t>.</a:t>
            </a:r>
            <a:endParaRPr/>
          </a:p>
          <a:p>
            <a:pPr indent="0" lvl="0" marL="0" rtl="1" algn="r">
              <a:spcBef>
                <a:spcPts val="0"/>
              </a:spcBef>
              <a:spcAft>
                <a:spcPts val="0"/>
              </a:spcAft>
              <a:buNone/>
            </a:pPr>
            <a:r>
              <a:rPr b="1" lang="ar-SA"/>
              <a:t>                النصوص والجداول - </a:t>
            </a:r>
            <a:r>
              <a:rPr lang="ar-SA"/>
              <a:t>DIN-NEXT-LT-W23-MEDIUM</a:t>
            </a:r>
            <a:r>
              <a:rPr b="1" lang="ar-SA"/>
              <a:t>.</a:t>
            </a:r>
            <a:endParaRPr/>
          </a:p>
          <a:p>
            <a:pPr indent="0" lvl="0" marL="0" rtl="1" algn="r">
              <a:spcBef>
                <a:spcPts val="0"/>
              </a:spcBef>
              <a:spcAft>
                <a:spcPts val="0"/>
              </a:spcAft>
              <a:buNone/>
            </a:pPr>
            <a:r>
              <a:rPr b="1" lang="ar-SA" u="sng"/>
              <a:t>حجم الخط:</a:t>
            </a:r>
            <a:endParaRPr/>
          </a:p>
          <a:p>
            <a:pPr indent="0" lvl="0" marL="0" rtl="1" algn="r">
              <a:spcBef>
                <a:spcPts val="0"/>
              </a:spcBef>
              <a:spcAft>
                <a:spcPts val="0"/>
              </a:spcAft>
              <a:buNone/>
            </a:pPr>
            <a:r>
              <a:rPr lang="ar-SA"/>
              <a:t>العنوان – حجم الخط 26.</a:t>
            </a:r>
            <a:endParaRPr/>
          </a:p>
          <a:p>
            <a:pPr indent="0" lvl="0" marL="0" rtl="1" algn="r">
              <a:spcBef>
                <a:spcPts val="0"/>
              </a:spcBef>
              <a:spcAft>
                <a:spcPts val="0"/>
              </a:spcAft>
              <a:buNone/>
            </a:pPr>
            <a:r>
              <a:rPr lang="ar-SA"/>
              <a:t>النص – حجم الخط 24 أو 22.</a:t>
            </a:r>
            <a:endParaRPr/>
          </a:p>
          <a:p>
            <a:pPr indent="0" lvl="0" marL="0" rtl="1" algn="r">
              <a:spcBef>
                <a:spcPts val="0"/>
              </a:spcBef>
              <a:spcAft>
                <a:spcPts val="0"/>
              </a:spcAft>
              <a:buNone/>
            </a:pPr>
            <a:r>
              <a:rPr lang="ar-SA"/>
              <a:t>وصف الصورة أو الجدول – حجم الخط 10.</a:t>
            </a:r>
            <a:endParaRPr>
              <a:latin typeface="Oi"/>
              <a:ea typeface="Oi"/>
              <a:cs typeface="Oi"/>
              <a:sym typeface="Oi"/>
            </a:endParaRPr>
          </a:p>
          <a:p>
            <a:pPr indent="0" lvl="0" marL="0" rtl="1" algn="r">
              <a:spcBef>
                <a:spcPts val="0"/>
              </a:spcBef>
              <a:spcAft>
                <a:spcPts val="0"/>
              </a:spcAft>
              <a:buNone/>
            </a:pPr>
            <a:r>
              <a:t/>
            </a:r>
            <a:endParaRPr>
              <a:latin typeface="Oi"/>
              <a:ea typeface="Oi"/>
              <a:cs typeface="Oi"/>
              <a:sym typeface="Oi"/>
            </a:endParaRPr>
          </a:p>
          <a:p>
            <a:pPr indent="0" lvl="0" marL="0" rtl="0" algn="l">
              <a:spcBef>
                <a:spcPts val="0"/>
              </a:spcBef>
              <a:spcAft>
                <a:spcPts val="0"/>
              </a:spcAft>
              <a:buNone/>
            </a:pPr>
            <a:r>
              <a:t/>
            </a:r>
            <a:endParaRPr/>
          </a:p>
          <a:p>
            <a:pPr indent="0" lvl="0" marL="0" rtl="1" algn="r">
              <a:spcBef>
                <a:spcPts val="0"/>
              </a:spcBef>
              <a:spcAft>
                <a:spcPts val="0"/>
              </a:spcAft>
              <a:buNone/>
            </a:pPr>
            <a:r>
              <a:t/>
            </a:r>
            <a:endParaRPr/>
          </a:p>
        </p:txBody>
      </p:sp>
      <p:sp>
        <p:nvSpPr>
          <p:cNvPr id="184" name="Google Shape;184;p9: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bg>
      <p:bgPr>
        <a:solidFill>
          <a:srgbClr val="BFB2CE"/>
        </a:solidFill>
      </p:bgPr>
    </p:bg>
    <p:spTree>
      <p:nvGrpSpPr>
        <p:cNvPr id="15" name="Shape 15"/>
        <p:cNvGrpSpPr/>
        <p:nvPr/>
      </p:nvGrpSpPr>
      <p:grpSpPr>
        <a:xfrm>
          <a:off x="0" y="0"/>
          <a:ext cx="0" cy="0"/>
          <a:chOff x="0" y="0"/>
          <a:chExt cx="0" cy="0"/>
        </a:xfrm>
      </p:grpSpPr>
      <p:sp>
        <p:nvSpPr>
          <p:cNvPr id="16" name="Google Shape;16;p27"/>
          <p:cNvSpPr/>
          <p:nvPr/>
        </p:nvSpPr>
        <p:spPr>
          <a:xfrm>
            <a:off x="930275" y="685800"/>
            <a:ext cx="10328275" cy="5441950"/>
          </a:xfrm>
          <a:prstGeom prst="rect">
            <a:avLst/>
          </a:prstGeom>
          <a:solidFill>
            <a:srgbClr val="FFFFFF"/>
          </a:solidFill>
          <a:ln>
            <a:noFill/>
          </a:ln>
        </p:spPr>
        <p:txBody>
          <a:bodyPr anchorCtr="0" anchor="ctr" bIns="121900" lIns="121900" spcFirstLastPara="1" rIns="121900" wrap="square" tIns="121900">
            <a:noAutofit/>
          </a:bodyPr>
          <a:lstStyle/>
          <a:p>
            <a:pPr indent="0" lvl="0" marL="0" marR="0" rtl="1" algn="ctr">
              <a:spcBef>
                <a:spcPts val="0"/>
              </a:spcBef>
              <a:spcAft>
                <a:spcPts val="1800"/>
              </a:spcAft>
              <a:buNone/>
            </a:pPr>
            <a:r>
              <a:t/>
            </a:r>
            <a:endParaRPr b="0" i="0" sz="2400" u="none" cap="none" strike="noStrike">
              <a:solidFill>
                <a:schemeClr val="dk1"/>
              </a:solidFill>
              <a:latin typeface="Arial"/>
              <a:ea typeface="Arial"/>
              <a:cs typeface="Arial"/>
              <a:sym typeface="Arial"/>
            </a:endParaRPr>
          </a:p>
        </p:txBody>
      </p:sp>
      <p:sp>
        <p:nvSpPr>
          <p:cNvPr id="17" name="Google Shape;17;p27"/>
          <p:cNvSpPr txBox="1"/>
          <p:nvPr>
            <p:ph type="ctrTitle"/>
          </p:nvPr>
        </p:nvSpPr>
        <p:spPr>
          <a:xfrm>
            <a:off x="2856587" y="2578721"/>
            <a:ext cx="6475651" cy="10668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SzPts val="1400"/>
              <a:buNone/>
              <a:defRPr sz="2800">
                <a:solidFill>
                  <a:schemeClr val="dk1"/>
                </a:solidFill>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18" name="Google Shape;18;p27"/>
          <p:cNvSpPr txBox="1"/>
          <p:nvPr>
            <p:ph idx="1" type="subTitle"/>
          </p:nvPr>
        </p:nvSpPr>
        <p:spPr>
          <a:xfrm>
            <a:off x="3389867" y="3698937"/>
            <a:ext cx="5409090" cy="934508"/>
          </a:xfrm>
          <a:prstGeom prst="rect">
            <a:avLst/>
          </a:prstGeom>
          <a:noFill/>
          <a:ln>
            <a:noFill/>
          </a:ln>
        </p:spPr>
        <p:txBody>
          <a:bodyPr anchorCtr="0" anchor="ctr" bIns="45700" lIns="91425" spcFirstLastPara="1" rIns="91425" wrap="square" tIns="45700">
            <a:normAutofit/>
          </a:bodyPr>
          <a:lstStyle>
            <a:lvl1pPr lvl="0" rtl="1" algn="ctr">
              <a:spcBef>
                <a:spcPts val="720"/>
              </a:spcBef>
              <a:spcAft>
                <a:spcPts val="0"/>
              </a:spcAft>
              <a:buClr>
                <a:srgbClr val="401882"/>
              </a:buClr>
              <a:buSzPts val="3600"/>
              <a:buNone/>
              <a:defRPr sz="3600">
                <a:solidFill>
                  <a:srgbClr val="401882"/>
                </a:solidFill>
                <a:latin typeface="Arial"/>
                <a:ea typeface="Arial"/>
                <a:cs typeface="Arial"/>
                <a:sym typeface="Arial"/>
              </a:defRPr>
            </a:lvl1pPr>
            <a:lvl2pPr lvl="1" rtl="1" algn="ctr">
              <a:spcBef>
                <a:spcPts val="480"/>
              </a:spcBef>
              <a:spcAft>
                <a:spcPts val="0"/>
              </a:spcAft>
              <a:buClr>
                <a:srgbClr val="888888"/>
              </a:buClr>
              <a:buSzPts val="2400"/>
              <a:buNone/>
              <a:defRPr>
                <a:solidFill>
                  <a:srgbClr val="888888"/>
                </a:solidFill>
              </a:defRPr>
            </a:lvl2pPr>
            <a:lvl3pPr lvl="2" rtl="1" algn="ctr">
              <a:spcBef>
                <a:spcPts val="480"/>
              </a:spcBef>
              <a:spcAft>
                <a:spcPts val="0"/>
              </a:spcAft>
              <a:buClr>
                <a:srgbClr val="888888"/>
              </a:buClr>
              <a:buSzPts val="2400"/>
              <a:buNone/>
              <a:defRPr>
                <a:solidFill>
                  <a:srgbClr val="888888"/>
                </a:solidFill>
              </a:defRPr>
            </a:lvl3pPr>
            <a:lvl4pPr lvl="3" rtl="1" algn="ctr">
              <a:spcBef>
                <a:spcPts val="480"/>
              </a:spcBef>
              <a:spcAft>
                <a:spcPts val="0"/>
              </a:spcAft>
              <a:buClr>
                <a:srgbClr val="888888"/>
              </a:buClr>
              <a:buSzPts val="2400"/>
              <a:buNone/>
              <a:defRPr>
                <a:solidFill>
                  <a:srgbClr val="888888"/>
                </a:solidFill>
              </a:defRPr>
            </a:lvl4pPr>
            <a:lvl5pPr lvl="4" rtl="1" algn="ctr">
              <a:spcBef>
                <a:spcPts val="480"/>
              </a:spcBef>
              <a:spcAft>
                <a:spcPts val="0"/>
              </a:spcAft>
              <a:buClr>
                <a:srgbClr val="888888"/>
              </a:buClr>
              <a:buSzPts val="2400"/>
              <a:buNone/>
              <a:defRPr>
                <a:solidFill>
                  <a:srgbClr val="888888"/>
                </a:solidFill>
              </a:defRPr>
            </a:lvl5pPr>
            <a:lvl6pPr lvl="5" rtl="1" algn="ctr">
              <a:spcBef>
                <a:spcPts val="400"/>
              </a:spcBef>
              <a:spcAft>
                <a:spcPts val="0"/>
              </a:spcAft>
              <a:buClr>
                <a:srgbClr val="888888"/>
              </a:buClr>
              <a:buSzPts val="2000"/>
              <a:buNone/>
              <a:defRPr>
                <a:solidFill>
                  <a:srgbClr val="888888"/>
                </a:solidFill>
              </a:defRPr>
            </a:lvl6pPr>
            <a:lvl7pPr lvl="6" rtl="1" algn="ctr">
              <a:spcBef>
                <a:spcPts val="400"/>
              </a:spcBef>
              <a:spcAft>
                <a:spcPts val="0"/>
              </a:spcAft>
              <a:buClr>
                <a:srgbClr val="888888"/>
              </a:buClr>
              <a:buSzPts val="2000"/>
              <a:buNone/>
              <a:defRPr>
                <a:solidFill>
                  <a:srgbClr val="888888"/>
                </a:solidFill>
              </a:defRPr>
            </a:lvl7pPr>
            <a:lvl8pPr lvl="7" rtl="1" algn="ctr">
              <a:spcBef>
                <a:spcPts val="400"/>
              </a:spcBef>
              <a:spcAft>
                <a:spcPts val="0"/>
              </a:spcAft>
              <a:buClr>
                <a:srgbClr val="888888"/>
              </a:buClr>
              <a:buSzPts val="2000"/>
              <a:buNone/>
              <a:defRPr>
                <a:solidFill>
                  <a:srgbClr val="888888"/>
                </a:solidFill>
              </a:defRPr>
            </a:lvl8pPr>
            <a:lvl9pPr lvl="8" rtl="1" algn="ctr">
              <a:spcBef>
                <a:spcPts val="400"/>
              </a:spcBef>
              <a:spcAft>
                <a:spcPts val="0"/>
              </a:spcAft>
              <a:buClr>
                <a:srgbClr val="888888"/>
              </a:buClr>
              <a:buSzPts val="2000"/>
              <a:buNone/>
              <a:defRPr>
                <a:solidFill>
                  <a:srgbClr val="888888"/>
                </a:solidFill>
              </a:defRPr>
            </a:lvl9pPr>
          </a:lstStyle>
          <a:p/>
        </p:txBody>
      </p:sp>
      <p:sp>
        <p:nvSpPr>
          <p:cNvPr id="19" name="Google Shape;19;p27"/>
          <p:cNvSpPr txBox="1"/>
          <p:nvPr>
            <p:ph idx="2" type="body"/>
          </p:nvPr>
        </p:nvSpPr>
        <p:spPr>
          <a:xfrm>
            <a:off x="3922712" y="1885543"/>
            <a:ext cx="4343401" cy="639762"/>
          </a:xfrm>
          <a:prstGeom prst="rect">
            <a:avLst/>
          </a:prstGeom>
          <a:noFill/>
          <a:ln>
            <a:noFill/>
          </a:ln>
        </p:spPr>
        <p:txBody>
          <a:bodyPr anchorCtr="0" anchor="ctr" bIns="45700" lIns="91425" spcFirstLastPara="1" rIns="91425" wrap="square" tIns="45700">
            <a:normAutofit/>
          </a:bodyPr>
          <a:lstStyle>
            <a:lvl1pPr indent="-228600" lvl="0" marL="457200" algn="ctr">
              <a:spcBef>
                <a:spcPts val="280"/>
              </a:spcBef>
              <a:spcAft>
                <a:spcPts val="0"/>
              </a:spcAft>
              <a:buClr>
                <a:schemeClr val="dk1"/>
              </a:buClr>
              <a:buSzPts val="1400"/>
              <a:buNone/>
              <a:defRPr b="0" sz="1400">
                <a:solidFill>
                  <a:schemeClr val="dk1"/>
                </a:solidFill>
              </a:defRPr>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20" name="Google Shape;20;p27"/>
          <p:cNvSpPr txBox="1"/>
          <p:nvPr>
            <p:ph idx="3" type="body"/>
          </p:nvPr>
        </p:nvSpPr>
        <p:spPr>
          <a:xfrm>
            <a:off x="3401655" y="4686861"/>
            <a:ext cx="5385514" cy="639762"/>
          </a:xfrm>
          <a:prstGeom prst="rect">
            <a:avLst/>
          </a:prstGeom>
          <a:noFill/>
          <a:ln>
            <a:noFill/>
          </a:ln>
        </p:spPr>
        <p:txBody>
          <a:bodyPr anchorCtr="0" anchor="ctr" bIns="45700" lIns="91425" spcFirstLastPara="1" rIns="91425" wrap="square" tIns="45700">
            <a:noAutofit/>
          </a:bodyPr>
          <a:lstStyle>
            <a:lvl1pPr indent="-228600" lvl="0" marL="457200" rtl="1" algn="ctr">
              <a:spcBef>
                <a:spcPts val="480"/>
              </a:spcBef>
              <a:spcAft>
                <a:spcPts val="0"/>
              </a:spcAft>
              <a:buClr>
                <a:schemeClr val="dk1"/>
              </a:buClr>
              <a:buSzPts val="2400"/>
              <a:buNone/>
              <a:defRPr b="0" sz="2400">
                <a:solidFill>
                  <a:schemeClr val="dk1"/>
                </a:solidFill>
              </a:defRPr>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21" name="Google Shape;21;p27"/>
          <p:cNvSpPr txBox="1"/>
          <p:nvPr>
            <p:ph idx="4" type="body"/>
          </p:nvPr>
        </p:nvSpPr>
        <p:spPr>
          <a:xfrm>
            <a:off x="3401655" y="5380038"/>
            <a:ext cx="5385514" cy="639762"/>
          </a:xfrm>
          <a:prstGeom prst="rect">
            <a:avLst/>
          </a:prstGeom>
          <a:noFill/>
          <a:ln>
            <a:noFill/>
          </a:ln>
        </p:spPr>
        <p:txBody>
          <a:bodyPr anchorCtr="0" anchor="ctr" bIns="45700" lIns="91425" spcFirstLastPara="1" rIns="91425" wrap="square" tIns="45700">
            <a:normAutofit/>
          </a:bodyPr>
          <a:lstStyle>
            <a:lvl1pPr indent="-228600" lvl="0" marL="457200" rtl="1" algn="ctr">
              <a:spcBef>
                <a:spcPts val="320"/>
              </a:spcBef>
              <a:spcAft>
                <a:spcPts val="0"/>
              </a:spcAft>
              <a:buClr>
                <a:schemeClr val="dk1"/>
              </a:buClr>
              <a:buSzPts val="1600"/>
              <a:buNone/>
              <a:defRPr b="0" sz="1600">
                <a:solidFill>
                  <a:schemeClr val="dk1"/>
                </a:solidFill>
              </a:defRPr>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Slide">
  <p:cSld name="5_Title Slide">
    <p:spTree>
      <p:nvGrpSpPr>
        <p:cNvPr id="88" name="Shape 88"/>
        <p:cNvGrpSpPr/>
        <p:nvPr/>
      </p:nvGrpSpPr>
      <p:grpSpPr>
        <a:xfrm>
          <a:off x="0" y="0"/>
          <a:ext cx="0" cy="0"/>
          <a:chOff x="0" y="0"/>
          <a:chExt cx="0" cy="0"/>
        </a:xfrm>
      </p:grpSpPr>
      <p:sp>
        <p:nvSpPr>
          <p:cNvPr id="89" name="Google Shape;89;p36"/>
          <p:cNvSpPr/>
          <p:nvPr/>
        </p:nvSpPr>
        <p:spPr>
          <a:xfrm>
            <a:off x="155575" y="533400"/>
            <a:ext cx="12033250" cy="1006475"/>
          </a:xfrm>
          <a:prstGeom prst="rect">
            <a:avLst/>
          </a:prstGeom>
          <a:solidFill>
            <a:srgbClr val="401882">
              <a:alpha val="9803"/>
            </a:srgbClr>
          </a:solidFill>
          <a:ln>
            <a:noFill/>
          </a:ln>
        </p:spPr>
        <p:txBody>
          <a:bodyPr anchorCtr="0" anchor="ctr" bIns="60950" lIns="121900" spcFirstLastPara="1" rIns="121900" wrap="square" tIns="60950">
            <a:noAutofit/>
          </a:bodyPr>
          <a:lstStyle/>
          <a:p>
            <a:pPr indent="0" lvl="0" marL="0" marR="0" rtl="1"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0" name="Google Shape;90;p36"/>
          <p:cNvSpPr/>
          <p:nvPr/>
        </p:nvSpPr>
        <p:spPr>
          <a:xfrm>
            <a:off x="0" y="685800"/>
            <a:ext cx="11961813" cy="1006475"/>
          </a:xfrm>
          <a:prstGeom prst="rect">
            <a:avLst/>
          </a:prstGeom>
          <a:noFill/>
          <a:ln cap="flat" cmpd="sng" w="28575">
            <a:solidFill>
              <a:srgbClr val="40188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1" algn="r">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91" name="Google Shape;91;p36"/>
          <p:cNvSpPr txBox="1"/>
          <p:nvPr>
            <p:ph idx="1" type="subTitle"/>
          </p:nvPr>
        </p:nvSpPr>
        <p:spPr>
          <a:xfrm>
            <a:off x="1522412" y="2209800"/>
            <a:ext cx="9144001" cy="3581400"/>
          </a:xfrm>
          <a:prstGeom prst="rect">
            <a:avLst/>
          </a:prstGeom>
          <a:noFill/>
          <a:ln>
            <a:noFill/>
          </a:ln>
        </p:spPr>
        <p:txBody>
          <a:bodyPr anchorCtr="0" anchor="t" bIns="45700" lIns="91425" spcFirstLastPara="1" rIns="91425" wrap="square" tIns="45700">
            <a:noAutofit/>
          </a:bodyPr>
          <a:lstStyle>
            <a:lvl1pPr lvl="0" rtl="1" algn="r">
              <a:spcBef>
                <a:spcPts val="480"/>
              </a:spcBef>
              <a:spcAft>
                <a:spcPts val="0"/>
              </a:spcAft>
              <a:buClr>
                <a:schemeClr val="dk1"/>
              </a:buClr>
              <a:buSzPts val="2400"/>
              <a:buFont typeface="Arial"/>
              <a:buNone/>
              <a:defRPr>
                <a:solidFill>
                  <a:schemeClr val="dk1"/>
                </a:solidFill>
                <a:latin typeface="Arial"/>
                <a:ea typeface="Arial"/>
                <a:cs typeface="Arial"/>
                <a:sym typeface="Arial"/>
              </a:defRPr>
            </a:lvl1pPr>
            <a:lvl2pPr lvl="1" rtl="1" algn="ctr">
              <a:spcBef>
                <a:spcPts val="480"/>
              </a:spcBef>
              <a:spcAft>
                <a:spcPts val="0"/>
              </a:spcAft>
              <a:buClr>
                <a:srgbClr val="888888"/>
              </a:buClr>
              <a:buSzPts val="2400"/>
              <a:buNone/>
              <a:defRPr>
                <a:solidFill>
                  <a:srgbClr val="888888"/>
                </a:solidFill>
              </a:defRPr>
            </a:lvl2pPr>
            <a:lvl3pPr lvl="2" rtl="1" algn="ctr">
              <a:spcBef>
                <a:spcPts val="480"/>
              </a:spcBef>
              <a:spcAft>
                <a:spcPts val="0"/>
              </a:spcAft>
              <a:buClr>
                <a:srgbClr val="888888"/>
              </a:buClr>
              <a:buSzPts val="2400"/>
              <a:buNone/>
              <a:defRPr>
                <a:solidFill>
                  <a:srgbClr val="888888"/>
                </a:solidFill>
              </a:defRPr>
            </a:lvl3pPr>
            <a:lvl4pPr lvl="3" rtl="1" algn="ctr">
              <a:spcBef>
                <a:spcPts val="480"/>
              </a:spcBef>
              <a:spcAft>
                <a:spcPts val="0"/>
              </a:spcAft>
              <a:buClr>
                <a:srgbClr val="888888"/>
              </a:buClr>
              <a:buSzPts val="2400"/>
              <a:buNone/>
              <a:defRPr>
                <a:solidFill>
                  <a:srgbClr val="888888"/>
                </a:solidFill>
              </a:defRPr>
            </a:lvl4pPr>
            <a:lvl5pPr lvl="4" rtl="1" algn="ctr">
              <a:spcBef>
                <a:spcPts val="480"/>
              </a:spcBef>
              <a:spcAft>
                <a:spcPts val="0"/>
              </a:spcAft>
              <a:buClr>
                <a:srgbClr val="888888"/>
              </a:buClr>
              <a:buSzPts val="2400"/>
              <a:buNone/>
              <a:defRPr>
                <a:solidFill>
                  <a:srgbClr val="888888"/>
                </a:solidFill>
              </a:defRPr>
            </a:lvl5pPr>
            <a:lvl6pPr lvl="5" rtl="1" algn="ctr">
              <a:spcBef>
                <a:spcPts val="400"/>
              </a:spcBef>
              <a:spcAft>
                <a:spcPts val="0"/>
              </a:spcAft>
              <a:buClr>
                <a:srgbClr val="888888"/>
              </a:buClr>
              <a:buSzPts val="2000"/>
              <a:buNone/>
              <a:defRPr>
                <a:solidFill>
                  <a:srgbClr val="888888"/>
                </a:solidFill>
              </a:defRPr>
            </a:lvl6pPr>
            <a:lvl7pPr lvl="6" rtl="1" algn="ctr">
              <a:spcBef>
                <a:spcPts val="400"/>
              </a:spcBef>
              <a:spcAft>
                <a:spcPts val="0"/>
              </a:spcAft>
              <a:buClr>
                <a:srgbClr val="888888"/>
              </a:buClr>
              <a:buSzPts val="2000"/>
              <a:buNone/>
              <a:defRPr>
                <a:solidFill>
                  <a:srgbClr val="888888"/>
                </a:solidFill>
              </a:defRPr>
            </a:lvl7pPr>
            <a:lvl8pPr lvl="7" rtl="1" algn="ctr">
              <a:spcBef>
                <a:spcPts val="400"/>
              </a:spcBef>
              <a:spcAft>
                <a:spcPts val="0"/>
              </a:spcAft>
              <a:buClr>
                <a:srgbClr val="888888"/>
              </a:buClr>
              <a:buSzPts val="2000"/>
              <a:buNone/>
              <a:defRPr>
                <a:solidFill>
                  <a:srgbClr val="888888"/>
                </a:solidFill>
              </a:defRPr>
            </a:lvl8pPr>
            <a:lvl9pPr lvl="8" rtl="1" algn="ctr">
              <a:spcBef>
                <a:spcPts val="400"/>
              </a:spcBef>
              <a:spcAft>
                <a:spcPts val="0"/>
              </a:spcAft>
              <a:buClr>
                <a:srgbClr val="888888"/>
              </a:buClr>
              <a:buSzPts val="2000"/>
              <a:buNone/>
              <a:defRPr>
                <a:solidFill>
                  <a:srgbClr val="888888"/>
                </a:solidFill>
              </a:defRPr>
            </a:lvl9pPr>
          </a:lstStyle>
          <a:p/>
        </p:txBody>
      </p:sp>
      <p:sp>
        <p:nvSpPr>
          <p:cNvPr id="92" name="Google Shape;92;p36"/>
          <p:cNvSpPr txBox="1"/>
          <p:nvPr>
            <p:ph type="ctrTitle"/>
          </p:nvPr>
        </p:nvSpPr>
        <p:spPr>
          <a:xfrm>
            <a:off x="1903412" y="685800"/>
            <a:ext cx="8382001" cy="778829"/>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93" name="Google Shape;93;p36"/>
          <p:cNvSpPr txBox="1"/>
          <p:nvPr>
            <p:ph idx="10" type="dt"/>
          </p:nvPr>
        </p:nvSpPr>
        <p:spPr>
          <a:xfrm>
            <a:off x="8736013" y="6356350"/>
            <a:ext cx="2843212"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36"/>
          <p:cNvSpPr txBox="1"/>
          <p:nvPr>
            <p:ph idx="11" type="ftr"/>
          </p:nvPr>
        </p:nvSpPr>
        <p:spPr>
          <a:xfrm>
            <a:off x="4164013" y="6356350"/>
            <a:ext cx="3860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36"/>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spcAft>
                <a:spcPts val="0"/>
              </a:spcAft>
              <a:buNone/>
              <a:defRPr b="0" i="0" sz="1200" u="none" cap="none" strike="noStrike">
                <a:solidFill>
                  <a:srgbClr val="898989"/>
                </a:solidFill>
                <a:latin typeface="Arial"/>
                <a:ea typeface="Arial"/>
                <a:cs typeface="Arial"/>
                <a:sym typeface="Arial"/>
              </a:defRPr>
            </a:lvl1pPr>
            <a:lvl2pPr indent="0" lvl="1" marL="0" marR="0" rtl="1" algn="l">
              <a:spcBef>
                <a:spcPts val="0"/>
              </a:spcBef>
              <a:spcAft>
                <a:spcPts val="0"/>
              </a:spcAft>
              <a:buNone/>
              <a:defRPr b="0" i="0" sz="1200" u="none" cap="none" strike="noStrike">
                <a:solidFill>
                  <a:srgbClr val="898989"/>
                </a:solidFill>
                <a:latin typeface="Arial"/>
                <a:ea typeface="Arial"/>
                <a:cs typeface="Arial"/>
                <a:sym typeface="Arial"/>
              </a:defRPr>
            </a:lvl2pPr>
            <a:lvl3pPr indent="0" lvl="2" marL="0" marR="0" rtl="1" algn="l">
              <a:spcBef>
                <a:spcPts val="0"/>
              </a:spcBef>
              <a:spcAft>
                <a:spcPts val="0"/>
              </a:spcAft>
              <a:buNone/>
              <a:defRPr b="0" i="0" sz="1200" u="none" cap="none" strike="noStrike">
                <a:solidFill>
                  <a:srgbClr val="898989"/>
                </a:solidFill>
                <a:latin typeface="Arial"/>
                <a:ea typeface="Arial"/>
                <a:cs typeface="Arial"/>
                <a:sym typeface="Arial"/>
              </a:defRPr>
            </a:lvl3pPr>
            <a:lvl4pPr indent="0" lvl="3" marL="0" marR="0" rtl="1" algn="l">
              <a:spcBef>
                <a:spcPts val="0"/>
              </a:spcBef>
              <a:spcAft>
                <a:spcPts val="0"/>
              </a:spcAft>
              <a:buNone/>
              <a:defRPr b="0" i="0" sz="1200" u="none" cap="none" strike="noStrike">
                <a:solidFill>
                  <a:srgbClr val="898989"/>
                </a:solidFill>
                <a:latin typeface="Arial"/>
                <a:ea typeface="Arial"/>
                <a:cs typeface="Arial"/>
                <a:sym typeface="Arial"/>
              </a:defRPr>
            </a:lvl4pPr>
            <a:lvl5pPr indent="0" lvl="4" marL="0" marR="0" rtl="1" algn="l">
              <a:spcBef>
                <a:spcPts val="0"/>
              </a:spcBef>
              <a:spcAft>
                <a:spcPts val="0"/>
              </a:spcAft>
              <a:buNone/>
              <a:defRPr b="0" i="0" sz="1200" u="none" cap="none" strike="noStrike">
                <a:solidFill>
                  <a:srgbClr val="898989"/>
                </a:solidFill>
                <a:latin typeface="Arial"/>
                <a:ea typeface="Arial"/>
                <a:cs typeface="Arial"/>
                <a:sym typeface="Arial"/>
              </a:defRPr>
            </a:lvl5pPr>
            <a:lvl6pPr indent="0" lvl="5" marL="0" marR="0" rtl="1" algn="l">
              <a:spcBef>
                <a:spcPts val="0"/>
              </a:spcBef>
              <a:spcAft>
                <a:spcPts val="0"/>
              </a:spcAft>
              <a:buNone/>
              <a:defRPr b="0" i="0" sz="1200" u="none" cap="none" strike="noStrike">
                <a:solidFill>
                  <a:srgbClr val="898989"/>
                </a:solidFill>
                <a:latin typeface="Arial"/>
                <a:ea typeface="Arial"/>
                <a:cs typeface="Arial"/>
                <a:sym typeface="Arial"/>
              </a:defRPr>
            </a:lvl6pPr>
            <a:lvl7pPr indent="0" lvl="6" marL="0" marR="0" rtl="1" algn="l">
              <a:spcBef>
                <a:spcPts val="0"/>
              </a:spcBef>
              <a:spcAft>
                <a:spcPts val="0"/>
              </a:spcAft>
              <a:buNone/>
              <a:defRPr b="0" i="0" sz="1200" u="none" cap="none" strike="noStrike">
                <a:solidFill>
                  <a:srgbClr val="898989"/>
                </a:solidFill>
                <a:latin typeface="Arial"/>
                <a:ea typeface="Arial"/>
                <a:cs typeface="Arial"/>
                <a:sym typeface="Arial"/>
              </a:defRPr>
            </a:lvl7pPr>
            <a:lvl8pPr indent="0" lvl="7" marL="0" marR="0" rtl="1" algn="l">
              <a:spcBef>
                <a:spcPts val="0"/>
              </a:spcBef>
              <a:spcAft>
                <a:spcPts val="0"/>
              </a:spcAft>
              <a:buNone/>
              <a:defRPr b="0" i="0" sz="1200" u="none" cap="none" strike="noStrike">
                <a:solidFill>
                  <a:srgbClr val="898989"/>
                </a:solidFill>
                <a:latin typeface="Arial"/>
                <a:ea typeface="Arial"/>
                <a:cs typeface="Arial"/>
                <a:sym typeface="Arial"/>
              </a:defRPr>
            </a:lvl8pPr>
            <a:lvl9pPr indent="0" lvl="8" marL="0" marR="0" rtl="1" algn="l">
              <a:spcBef>
                <a:spcPts val="0"/>
              </a:spcBef>
              <a:spcAft>
                <a:spcPts val="0"/>
              </a:spcAft>
              <a:buNone/>
              <a:defRPr b="0" i="0" sz="1200" u="none" cap="none" strike="noStrike">
                <a:solidFill>
                  <a:srgbClr val="898989"/>
                </a:solidFill>
                <a:latin typeface="Arial"/>
                <a:ea typeface="Arial"/>
                <a:cs typeface="Arial"/>
                <a:sym typeface="Arial"/>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 Slide">
  <p:cSld name="7_Title Slide">
    <p:spTree>
      <p:nvGrpSpPr>
        <p:cNvPr id="22" name="Shape 22"/>
        <p:cNvGrpSpPr/>
        <p:nvPr/>
      </p:nvGrpSpPr>
      <p:grpSpPr>
        <a:xfrm>
          <a:off x="0" y="0"/>
          <a:ext cx="0" cy="0"/>
          <a:chOff x="0" y="0"/>
          <a:chExt cx="0" cy="0"/>
        </a:xfrm>
      </p:grpSpPr>
      <p:sp>
        <p:nvSpPr>
          <p:cNvPr id="23" name="Google Shape;23;p28"/>
          <p:cNvSpPr/>
          <p:nvPr/>
        </p:nvSpPr>
        <p:spPr>
          <a:xfrm>
            <a:off x="155575" y="533400"/>
            <a:ext cx="12033250" cy="1006475"/>
          </a:xfrm>
          <a:prstGeom prst="rect">
            <a:avLst/>
          </a:prstGeom>
          <a:solidFill>
            <a:srgbClr val="401882">
              <a:alpha val="9803"/>
            </a:srgbClr>
          </a:solidFill>
          <a:ln>
            <a:noFill/>
          </a:ln>
        </p:spPr>
        <p:txBody>
          <a:bodyPr anchorCtr="0" anchor="ctr" bIns="60950" lIns="121900" spcFirstLastPara="1" rIns="121900" wrap="square" tIns="60950">
            <a:noAutofit/>
          </a:bodyPr>
          <a:lstStyle/>
          <a:p>
            <a:pPr indent="0" lvl="0" marL="0" marR="0" rtl="1"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4" name="Google Shape;24;p28"/>
          <p:cNvSpPr/>
          <p:nvPr/>
        </p:nvSpPr>
        <p:spPr>
          <a:xfrm>
            <a:off x="0" y="685800"/>
            <a:ext cx="11961813" cy="1006475"/>
          </a:xfrm>
          <a:prstGeom prst="rect">
            <a:avLst/>
          </a:prstGeom>
          <a:noFill/>
          <a:ln cap="flat" cmpd="sng" w="28575">
            <a:solidFill>
              <a:srgbClr val="40188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1" algn="r">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5" name="Google Shape;25;p28"/>
          <p:cNvSpPr txBox="1"/>
          <p:nvPr>
            <p:ph type="ctrTitle"/>
          </p:nvPr>
        </p:nvSpPr>
        <p:spPr>
          <a:xfrm>
            <a:off x="1865313" y="762000"/>
            <a:ext cx="8458199" cy="701834"/>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26" name="Google Shape;26;p28"/>
          <p:cNvSpPr txBox="1"/>
          <p:nvPr>
            <p:ph idx="1" type="subTitle"/>
          </p:nvPr>
        </p:nvSpPr>
        <p:spPr>
          <a:xfrm>
            <a:off x="1522414" y="2209800"/>
            <a:ext cx="9144000" cy="3581400"/>
          </a:xfrm>
          <a:prstGeom prst="rect">
            <a:avLst/>
          </a:prstGeom>
          <a:noFill/>
          <a:ln>
            <a:noFill/>
          </a:ln>
        </p:spPr>
        <p:txBody>
          <a:bodyPr anchorCtr="0" anchor="t" bIns="45700" lIns="91425" spcFirstLastPara="1" rIns="91425" wrap="square" tIns="45700">
            <a:noAutofit/>
          </a:bodyPr>
          <a:lstStyle>
            <a:lvl1pPr lvl="0" rtl="1" algn="r">
              <a:spcBef>
                <a:spcPts val="480"/>
              </a:spcBef>
              <a:spcAft>
                <a:spcPts val="0"/>
              </a:spcAft>
              <a:buClr>
                <a:schemeClr val="dk1"/>
              </a:buClr>
              <a:buSzPts val="2400"/>
              <a:buFont typeface="Arial"/>
              <a:buAutoNum type="arabicPeriod"/>
              <a:defRPr>
                <a:solidFill>
                  <a:schemeClr val="dk1"/>
                </a:solidFill>
                <a:latin typeface="Arial"/>
                <a:ea typeface="Arial"/>
                <a:cs typeface="Arial"/>
                <a:sym typeface="Arial"/>
              </a:defRPr>
            </a:lvl1pPr>
            <a:lvl2pPr lvl="1" rtl="1" algn="ctr">
              <a:spcBef>
                <a:spcPts val="480"/>
              </a:spcBef>
              <a:spcAft>
                <a:spcPts val="0"/>
              </a:spcAft>
              <a:buClr>
                <a:srgbClr val="888888"/>
              </a:buClr>
              <a:buSzPts val="2400"/>
              <a:buNone/>
              <a:defRPr>
                <a:solidFill>
                  <a:srgbClr val="888888"/>
                </a:solidFill>
              </a:defRPr>
            </a:lvl2pPr>
            <a:lvl3pPr lvl="2" rtl="1" algn="ctr">
              <a:spcBef>
                <a:spcPts val="480"/>
              </a:spcBef>
              <a:spcAft>
                <a:spcPts val="0"/>
              </a:spcAft>
              <a:buClr>
                <a:srgbClr val="888888"/>
              </a:buClr>
              <a:buSzPts val="2400"/>
              <a:buNone/>
              <a:defRPr>
                <a:solidFill>
                  <a:srgbClr val="888888"/>
                </a:solidFill>
              </a:defRPr>
            </a:lvl3pPr>
            <a:lvl4pPr lvl="3" rtl="1" algn="ctr">
              <a:spcBef>
                <a:spcPts val="480"/>
              </a:spcBef>
              <a:spcAft>
                <a:spcPts val="0"/>
              </a:spcAft>
              <a:buClr>
                <a:srgbClr val="888888"/>
              </a:buClr>
              <a:buSzPts val="2400"/>
              <a:buNone/>
              <a:defRPr>
                <a:solidFill>
                  <a:srgbClr val="888888"/>
                </a:solidFill>
              </a:defRPr>
            </a:lvl4pPr>
            <a:lvl5pPr lvl="4" rtl="1" algn="ctr">
              <a:spcBef>
                <a:spcPts val="480"/>
              </a:spcBef>
              <a:spcAft>
                <a:spcPts val="0"/>
              </a:spcAft>
              <a:buClr>
                <a:srgbClr val="888888"/>
              </a:buClr>
              <a:buSzPts val="2400"/>
              <a:buNone/>
              <a:defRPr>
                <a:solidFill>
                  <a:srgbClr val="888888"/>
                </a:solidFill>
              </a:defRPr>
            </a:lvl5pPr>
            <a:lvl6pPr lvl="5" rtl="1" algn="ctr">
              <a:spcBef>
                <a:spcPts val="400"/>
              </a:spcBef>
              <a:spcAft>
                <a:spcPts val="0"/>
              </a:spcAft>
              <a:buClr>
                <a:srgbClr val="888888"/>
              </a:buClr>
              <a:buSzPts val="2000"/>
              <a:buNone/>
              <a:defRPr>
                <a:solidFill>
                  <a:srgbClr val="888888"/>
                </a:solidFill>
              </a:defRPr>
            </a:lvl6pPr>
            <a:lvl7pPr lvl="6" rtl="1" algn="ctr">
              <a:spcBef>
                <a:spcPts val="400"/>
              </a:spcBef>
              <a:spcAft>
                <a:spcPts val="0"/>
              </a:spcAft>
              <a:buClr>
                <a:srgbClr val="888888"/>
              </a:buClr>
              <a:buSzPts val="2000"/>
              <a:buNone/>
              <a:defRPr>
                <a:solidFill>
                  <a:srgbClr val="888888"/>
                </a:solidFill>
              </a:defRPr>
            </a:lvl7pPr>
            <a:lvl8pPr lvl="7" rtl="1" algn="ctr">
              <a:spcBef>
                <a:spcPts val="400"/>
              </a:spcBef>
              <a:spcAft>
                <a:spcPts val="0"/>
              </a:spcAft>
              <a:buClr>
                <a:srgbClr val="888888"/>
              </a:buClr>
              <a:buSzPts val="2000"/>
              <a:buNone/>
              <a:defRPr>
                <a:solidFill>
                  <a:srgbClr val="888888"/>
                </a:solidFill>
              </a:defRPr>
            </a:lvl8pPr>
            <a:lvl9pPr lvl="8" rtl="1" algn="ctr">
              <a:spcBef>
                <a:spcPts val="400"/>
              </a:spcBef>
              <a:spcAft>
                <a:spcPts val="0"/>
              </a:spcAft>
              <a:buClr>
                <a:srgbClr val="888888"/>
              </a:buClr>
              <a:buSzPts val="2000"/>
              <a:buNone/>
              <a:defRPr>
                <a:solidFill>
                  <a:srgbClr val="888888"/>
                </a:solidFill>
              </a:defRPr>
            </a:lvl9pPr>
          </a:lstStyle>
          <a:p/>
        </p:txBody>
      </p:sp>
      <p:sp>
        <p:nvSpPr>
          <p:cNvPr id="27" name="Google Shape;27;p28"/>
          <p:cNvSpPr txBox="1"/>
          <p:nvPr>
            <p:ph idx="10" type="dt"/>
          </p:nvPr>
        </p:nvSpPr>
        <p:spPr>
          <a:xfrm>
            <a:off x="8736013" y="6356350"/>
            <a:ext cx="2843212"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8"/>
          <p:cNvSpPr txBox="1"/>
          <p:nvPr>
            <p:ph idx="11" type="ftr"/>
          </p:nvPr>
        </p:nvSpPr>
        <p:spPr>
          <a:xfrm>
            <a:off x="4164013" y="6356350"/>
            <a:ext cx="3860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8"/>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spcAft>
                <a:spcPts val="0"/>
              </a:spcAft>
              <a:buNone/>
              <a:defRPr b="0" i="0" sz="1200" u="none" cap="none" strike="noStrike">
                <a:solidFill>
                  <a:srgbClr val="898989"/>
                </a:solidFill>
                <a:latin typeface="Arial"/>
                <a:ea typeface="Arial"/>
                <a:cs typeface="Arial"/>
                <a:sym typeface="Arial"/>
              </a:defRPr>
            </a:lvl1pPr>
            <a:lvl2pPr indent="0" lvl="1" marL="0" marR="0" rtl="1" algn="l">
              <a:spcBef>
                <a:spcPts val="0"/>
              </a:spcBef>
              <a:spcAft>
                <a:spcPts val="0"/>
              </a:spcAft>
              <a:buNone/>
              <a:defRPr b="0" i="0" sz="1200" u="none" cap="none" strike="noStrike">
                <a:solidFill>
                  <a:srgbClr val="898989"/>
                </a:solidFill>
                <a:latin typeface="Arial"/>
                <a:ea typeface="Arial"/>
                <a:cs typeface="Arial"/>
                <a:sym typeface="Arial"/>
              </a:defRPr>
            </a:lvl2pPr>
            <a:lvl3pPr indent="0" lvl="2" marL="0" marR="0" rtl="1" algn="l">
              <a:spcBef>
                <a:spcPts val="0"/>
              </a:spcBef>
              <a:spcAft>
                <a:spcPts val="0"/>
              </a:spcAft>
              <a:buNone/>
              <a:defRPr b="0" i="0" sz="1200" u="none" cap="none" strike="noStrike">
                <a:solidFill>
                  <a:srgbClr val="898989"/>
                </a:solidFill>
                <a:latin typeface="Arial"/>
                <a:ea typeface="Arial"/>
                <a:cs typeface="Arial"/>
                <a:sym typeface="Arial"/>
              </a:defRPr>
            </a:lvl3pPr>
            <a:lvl4pPr indent="0" lvl="3" marL="0" marR="0" rtl="1" algn="l">
              <a:spcBef>
                <a:spcPts val="0"/>
              </a:spcBef>
              <a:spcAft>
                <a:spcPts val="0"/>
              </a:spcAft>
              <a:buNone/>
              <a:defRPr b="0" i="0" sz="1200" u="none" cap="none" strike="noStrike">
                <a:solidFill>
                  <a:srgbClr val="898989"/>
                </a:solidFill>
                <a:latin typeface="Arial"/>
                <a:ea typeface="Arial"/>
                <a:cs typeface="Arial"/>
                <a:sym typeface="Arial"/>
              </a:defRPr>
            </a:lvl4pPr>
            <a:lvl5pPr indent="0" lvl="4" marL="0" marR="0" rtl="1" algn="l">
              <a:spcBef>
                <a:spcPts val="0"/>
              </a:spcBef>
              <a:spcAft>
                <a:spcPts val="0"/>
              </a:spcAft>
              <a:buNone/>
              <a:defRPr b="0" i="0" sz="1200" u="none" cap="none" strike="noStrike">
                <a:solidFill>
                  <a:srgbClr val="898989"/>
                </a:solidFill>
                <a:latin typeface="Arial"/>
                <a:ea typeface="Arial"/>
                <a:cs typeface="Arial"/>
                <a:sym typeface="Arial"/>
              </a:defRPr>
            </a:lvl5pPr>
            <a:lvl6pPr indent="0" lvl="5" marL="0" marR="0" rtl="1" algn="l">
              <a:spcBef>
                <a:spcPts val="0"/>
              </a:spcBef>
              <a:spcAft>
                <a:spcPts val="0"/>
              </a:spcAft>
              <a:buNone/>
              <a:defRPr b="0" i="0" sz="1200" u="none" cap="none" strike="noStrike">
                <a:solidFill>
                  <a:srgbClr val="898989"/>
                </a:solidFill>
                <a:latin typeface="Arial"/>
                <a:ea typeface="Arial"/>
                <a:cs typeface="Arial"/>
                <a:sym typeface="Arial"/>
              </a:defRPr>
            </a:lvl6pPr>
            <a:lvl7pPr indent="0" lvl="6" marL="0" marR="0" rtl="1" algn="l">
              <a:spcBef>
                <a:spcPts val="0"/>
              </a:spcBef>
              <a:spcAft>
                <a:spcPts val="0"/>
              </a:spcAft>
              <a:buNone/>
              <a:defRPr b="0" i="0" sz="1200" u="none" cap="none" strike="noStrike">
                <a:solidFill>
                  <a:srgbClr val="898989"/>
                </a:solidFill>
                <a:latin typeface="Arial"/>
                <a:ea typeface="Arial"/>
                <a:cs typeface="Arial"/>
                <a:sym typeface="Arial"/>
              </a:defRPr>
            </a:lvl7pPr>
            <a:lvl8pPr indent="0" lvl="7" marL="0" marR="0" rtl="1" algn="l">
              <a:spcBef>
                <a:spcPts val="0"/>
              </a:spcBef>
              <a:spcAft>
                <a:spcPts val="0"/>
              </a:spcAft>
              <a:buNone/>
              <a:defRPr b="0" i="0" sz="1200" u="none" cap="none" strike="noStrike">
                <a:solidFill>
                  <a:srgbClr val="898989"/>
                </a:solidFill>
                <a:latin typeface="Arial"/>
                <a:ea typeface="Arial"/>
                <a:cs typeface="Arial"/>
                <a:sym typeface="Arial"/>
              </a:defRPr>
            </a:lvl8pPr>
            <a:lvl9pPr indent="0" lvl="8" marL="0" marR="0" rtl="1" algn="l">
              <a:spcBef>
                <a:spcPts val="0"/>
              </a:spcBef>
              <a:spcAft>
                <a:spcPts val="0"/>
              </a:spcAft>
              <a:buNone/>
              <a:defRPr b="0" i="0" sz="1200" u="none" cap="none" strike="noStrike">
                <a:solidFill>
                  <a:srgbClr val="898989"/>
                </a:solidFill>
                <a:latin typeface="Arial"/>
                <a:ea typeface="Arial"/>
                <a:cs typeface="Arial"/>
                <a:sym typeface="Arial"/>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Slide">
  <p:cSld name="3_Title Slide">
    <p:spTree>
      <p:nvGrpSpPr>
        <p:cNvPr id="30" name="Shape 30"/>
        <p:cNvGrpSpPr/>
        <p:nvPr/>
      </p:nvGrpSpPr>
      <p:grpSpPr>
        <a:xfrm>
          <a:off x="0" y="0"/>
          <a:ext cx="0" cy="0"/>
          <a:chOff x="0" y="0"/>
          <a:chExt cx="0" cy="0"/>
        </a:xfrm>
      </p:grpSpPr>
      <p:sp>
        <p:nvSpPr>
          <p:cNvPr id="31" name="Google Shape;31;p29"/>
          <p:cNvSpPr/>
          <p:nvPr/>
        </p:nvSpPr>
        <p:spPr>
          <a:xfrm>
            <a:off x="155575" y="533400"/>
            <a:ext cx="12033250" cy="1006475"/>
          </a:xfrm>
          <a:prstGeom prst="rect">
            <a:avLst/>
          </a:prstGeom>
          <a:solidFill>
            <a:srgbClr val="401882">
              <a:alpha val="9803"/>
            </a:srgbClr>
          </a:solidFill>
          <a:ln>
            <a:noFill/>
          </a:ln>
        </p:spPr>
        <p:txBody>
          <a:bodyPr anchorCtr="0" anchor="ctr" bIns="60950" lIns="121900" spcFirstLastPara="1" rIns="121900" wrap="square" tIns="60950">
            <a:noAutofit/>
          </a:bodyPr>
          <a:lstStyle/>
          <a:p>
            <a:pPr indent="0" lvl="0" marL="0" marR="0" rtl="1"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2" name="Google Shape;32;p29"/>
          <p:cNvSpPr/>
          <p:nvPr/>
        </p:nvSpPr>
        <p:spPr>
          <a:xfrm>
            <a:off x="0" y="685800"/>
            <a:ext cx="11961813" cy="1006475"/>
          </a:xfrm>
          <a:prstGeom prst="rect">
            <a:avLst/>
          </a:prstGeom>
          <a:noFill/>
          <a:ln cap="flat" cmpd="sng" w="28575">
            <a:solidFill>
              <a:srgbClr val="40188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1" algn="r">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33" name="Google Shape;33;p29"/>
          <p:cNvSpPr txBox="1"/>
          <p:nvPr>
            <p:ph idx="1" type="subTitle"/>
          </p:nvPr>
        </p:nvSpPr>
        <p:spPr>
          <a:xfrm>
            <a:off x="1522414" y="2209800"/>
            <a:ext cx="9144000" cy="3352800"/>
          </a:xfrm>
          <a:prstGeom prst="rect">
            <a:avLst/>
          </a:prstGeom>
          <a:noFill/>
          <a:ln>
            <a:noFill/>
          </a:ln>
        </p:spPr>
        <p:txBody>
          <a:bodyPr anchorCtr="0" anchor="t" bIns="45700" lIns="91425" spcFirstLastPara="1" rIns="91425" wrap="square" tIns="45700">
            <a:noAutofit/>
          </a:bodyPr>
          <a:lstStyle>
            <a:lvl1pPr lvl="0" rtl="1" algn="r">
              <a:spcBef>
                <a:spcPts val="480"/>
              </a:spcBef>
              <a:spcAft>
                <a:spcPts val="0"/>
              </a:spcAft>
              <a:buClr>
                <a:schemeClr val="dk1"/>
              </a:buClr>
              <a:buSzPts val="2400"/>
              <a:buNone/>
              <a:defRPr>
                <a:solidFill>
                  <a:schemeClr val="dk1"/>
                </a:solidFill>
                <a:latin typeface="Arial"/>
                <a:ea typeface="Arial"/>
                <a:cs typeface="Arial"/>
                <a:sym typeface="Arial"/>
              </a:defRPr>
            </a:lvl1pPr>
            <a:lvl2pPr lvl="1" rtl="1" algn="ctr">
              <a:spcBef>
                <a:spcPts val="480"/>
              </a:spcBef>
              <a:spcAft>
                <a:spcPts val="0"/>
              </a:spcAft>
              <a:buClr>
                <a:srgbClr val="888888"/>
              </a:buClr>
              <a:buSzPts val="2400"/>
              <a:buNone/>
              <a:defRPr>
                <a:solidFill>
                  <a:srgbClr val="888888"/>
                </a:solidFill>
              </a:defRPr>
            </a:lvl2pPr>
            <a:lvl3pPr lvl="2" rtl="1" algn="ctr">
              <a:spcBef>
                <a:spcPts val="480"/>
              </a:spcBef>
              <a:spcAft>
                <a:spcPts val="0"/>
              </a:spcAft>
              <a:buClr>
                <a:srgbClr val="888888"/>
              </a:buClr>
              <a:buSzPts val="2400"/>
              <a:buNone/>
              <a:defRPr>
                <a:solidFill>
                  <a:srgbClr val="888888"/>
                </a:solidFill>
              </a:defRPr>
            </a:lvl3pPr>
            <a:lvl4pPr lvl="3" rtl="1" algn="ctr">
              <a:spcBef>
                <a:spcPts val="480"/>
              </a:spcBef>
              <a:spcAft>
                <a:spcPts val="0"/>
              </a:spcAft>
              <a:buClr>
                <a:srgbClr val="888888"/>
              </a:buClr>
              <a:buSzPts val="2400"/>
              <a:buNone/>
              <a:defRPr>
                <a:solidFill>
                  <a:srgbClr val="888888"/>
                </a:solidFill>
              </a:defRPr>
            </a:lvl4pPr>
            <a:lvl5pPr lvl="4" rtl="1" algn="ctr">
              <a:spcBef>
                <a:spcPts val="480"/>
              </a:spcBef>
              <a:spcAft>
                <a:spcPts val="0"/>
              </a:spcAft>
              <a:buClr>
                <a:srgbClr val="888888"/>
              </a:buClr>
              <a:buSzPts val="2400"/>
              <a:buNone/>
              <a:defRPr>
                <a:solidFill>
                  <a:srgbClr val="888888"/>
                </a:solidFill>
              </a:defRPr>
            </a:lvl5pPr>
            <a:lvl6pPr lvl="5" rtl="1" algn="ctr">
              <a:spcBef>
                <a:spcPts val="400"/>
              </a:spcBef>
              <a:spcAft>
                <a:spcPts val="0"/>
              </a:spcAft>
              <a:buClr>
                <a:srgbClr val="888888"/>
              </a:buClr>
              <a:buSzPts val="2000"/>
              <a:buNone/>
              <a:defRPr>
                <a:solidFill>
                  <a:srgbClr val="888888"/>
                </a:solidFill>
              </a:defRPr>
            </a:lvl6pPr>
            <a:lvl7pPr lvl="6" rtl="1" algn="ctr">
              <a:spcBef>
                <a:spcPts val="400"/>
              </a:spcBef>
              <a:spcAft>
                <a:spcPts val="0"/>
              </a:spcAft>
              <a:buClr>
                <a:srgbClr val="888888"/>
              </a:buClr>
              <a:buSzPts val="2000"/>
              <a:buNone/>
              <a:defRPr>
                <a:solidFill>
                  <a:srgbClr val="888888"/>
                </a:solidFill>
              </a:defRPr>
            </a:lvl7pPr>
            <a:lvl8pPr lvl="7" rtl="1" algn="ctr">
              <a:spcBef>
                <a:spcPts val="400"/>
              </a:spcBef>
              <a:spcAft>
                <a:spcPts val="0"/>
              </a:spcAft>
              <a:buClr>
                <a:srgbClr val="888888"/>
              </a:buClr>
              <a:buSzPts val="2000"/>
              <a:buNone/>
              <a:defRPr>
                <a:solidFill>
                  <a:srgbClr val="888888"/>
                </a:solidFill>
              </a:defRPr>
            </a:lvl8pPr>
            <a:lvl9pPr lvl="8" rtl="1" algn="ctr">
              <a:spcBef>
                <a:spcPts val="400"/>
              </a:spcBef>
              <a:spcAft>
                <a:spcPts val="0"/>
              </a:spcAft>
              <a:buClr>
                <a:srgbClr val="888888"/>
              </a:buClr>
              <a:buSzPts val="2000"/>
              <a:buNone/>
              <a:defRPr>
                <a:solidFill>
                  <a:srgbClr val="888888"/>
                </a:solidFill>
              </a:defRPr>
            </a:lvl9pPr>
          </a:lstStyle>
          <a:p/>
        </p:txBody>
      </p:sp>
      <p:sp>
        <p:nvSpPr>
          <p:cNvPr id="34" name="Google Shape;34;p29"/>
          <p:cNvSpPr txBox="1"/>
          <p:nvPr>
            <p:ph type="ctrTitle"/>
          </p:nvPr>
        </p:nvSpPr>
        <p:spPr>
          <a:xfrm>
            <a:off x="1915687" y="685800"/>
            <a:ext cx="8357450" cy="778829"/>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35" name="Google Shape;35;p29"/>
          <p:cNvSpPr txBox="1"/>
          <p:nvPr>
            <p:ph idx="10" type="dt"/>
          </p:nvPr>
        </p:nvSpPr>
        <p:spPr>
          <a:xfrm>
            <a:off x="8736013" y="6356350"/>
            <a:ext cx="2843212"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9"/>
          <p:cNvSpPr txBox="1"/>
          <p:nvPr>
            <p:ph idx="11" type="ftr"/>
          </p:nvPr>
        </p:nvSpPr>
        <p:spPr>
          <a:xfrm>
            <a:off x="4164013" y="6356350"/>
            <a:ext cx="3860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9"/>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spcAft>
                <a:spcPts val="0"/>
              </a:spcAft>
              <a:buNone/>
              <a:defRPr b="0" i="0" sz="1200" u="none" cap="none" strike="noStrike">
                <a:solidFill>
                  <a:srgbClr val="898989"/>
                </a:solidFill>
                <a:latin typeface="Arial"/>
                <a:ea typeface="Arial"/>
                <a:cs typeface="Arial"/>
                <a:sym typeface="Arial"/>
              </a:defRPr>
            </a:lvl1pPr>
            <a:lvl2pPr indent="0" lvl="1" marL="0" marR="0" rtl="1" algn="l">
              <a:spcBef>
                <a:spcPts val="0"/>
              </a:spcBef>
              <a:spcAft>
                <a:spcPts val="0"/>
              </a:spcAft>
              <a:buNone/>
              <a:defRPr b="0" i="0" sz="1200" u="none" cap="none" strike="noStrike">
                <a:solidFill>
                  <a:srgbClr val="898989"/>
                </a:solidFill>
                <a:latin typeface="Arial"/>
                <a:ea typeface="Arial"/>
                <a:cs typeface="Arial"/>
                <a:sym typeface="Arial"/>
              </a:defRPr>
            </a:lvl2pPr>
            <a:lvl3pPr indent="0" lvl="2" marL="0" marR="0" rtl="1" algn="l">
              <a:spcBef>
                <a:spcPts val="0"/>
              </a:spcBef>
              <a:spcAft>
                <a:spcPts val="0"/>
              </a:spcAft>
              <a:buNone/>
              <a:defRPr b="0" i="0" sz="1200" u="none" cap="none" strike="noStrike">
                <a:solidFill>
                  <a:srgbClr val="898989"/>
                </a:solidFill>
                <a:latin typeface="Arial"/>
                <a:ea typeface="Arial"/>
                <a:cs typeface="Arial"/>
                <a:sym typeface="Arial"/>
              </a:defRPr>
            </a:lvl3pPr>
            <a:lvl4pPr indent="0" lvl="3" marL="0" marR="0" rtl="1" algn="l">
              <a:spcBef>
                <a:spcPts val="0"/>
              </a:spcBef>
              <a:spcAft>
                <a:spcPts val="0"/>
              </a:spcAft>
              <a:buNone/>
              <a:defRPr b="0" i="0" sz="1200" u="none" cap="none" strike="noStrike">
                <a:solidFill>
                  <a:srgbClr val="898989"/>
                </a:solidFill>
                <a:latin typeface="Arial"/>
                <a:ea typeface="Arial"/>
                <a:cs typeface="Arial"/>
                <a:sym typeface="Arial"/>
              </a:defRPr>
            </a:lvl4pPr>
            <a:lvl5pPr indent="0" lvl="4" marL="0" marR="0" rtl="1" algn="l">
              <a:spcBef>
                <a:spcPts val="0"/>
              </a:spcBef>
              <a:spcAft>
                <a:spcPts val="0"/>
              </a:spcAft>
              <a:buNone/>
              <a:defRPr b="0" i="0" sz="1200" u="none" cap="none" strike="noStrike">
                <a:solidFill>
                  <a:srgbClr val="898989"/>
                </a:solidFill>
                <a:latin typeface="Arial"/>
                <a:ea typeface="Arial"/>
                <a:cs typeface="Arial"/>
                <a:sym typeface="Arial"/>
              </a:defRPr>
            </a:lvl5pPr>
            <a:lvl6pPr indent="0" lvl="5" marL="0" marR="0" rtl="1" algn="l">
              <a:spcBef>
                <a:spcPts val="0"/>
              </a:spcBef>
              <a:spcAft>
                <a:spcPts val="0"/>
              </a:spcAft>
              <a:buNone/>
              <a:defRPr b="0" i="0" sz="1200" u="none" cap="none" strike="noStrike">
                <a:solidFill>
                  <a:srgbClr val="898989"/>
                </a:solidFill>
                <a:latin typeface="Arial"/>
                <a:ea typeface="Arial"/>
                <a:cs typeface="Arial"/>
                <a:sym typeface="Arial"/>
              </a:defRPr>
            </a:lvl6pPr>
            <a:lvl7pPr indent="0" lvl="6" marL="0" marR="0" rtl="1" algn="l">
              <a:spcBef>
                <a:spcPts val="0"/>
              </a:spcBef>
              <a:spcAft>
                <a:spcPts val="0"/>
              </a:spcAft>
              <a:buNone/>
              <a:defRPr b="0" i="0" sz="1200" u="none" cap="none" strike="noStrike">
                <a:solidFill>
                  <a:srgbClr val="898989"/>
                </a:solidFill>
                <a:latin typeface="Arial"/>
                <a:ea typeface="Arial"/>
                <a:cs typeface="Arial"/>
                <a:sym typeface="Arial"/>
              </a:defRPr>
            </a:lvl7pPr>
            <a:lvl8pPr indent="0" lvl="7" marL="0" marR="0" rtl="1" algn="l">
              <a:spcBef>
                <a:spcPts val="0"/>
              </a:spcBef>
              <a:spcAft>
                <a:spcPts val="0"/>
              </a:spcAft>
              <a:buNone/>
              <a:defRPr b="0" i="0" sz="1200" u="none" cap="none" strike="noStrike">
                <a:solidFill>
                  <a:srgbClr val="898989"/>
                </a:solidFill>
                <a:latin typeface="Arial"/>
                <a:ea typeface="Arial"/>
                <a:cs typeface="Arial"/>
                <a:sym typeface="Arial"/>
              </a:defRPr>
            </a:lvl8pPr>
            <a:lvl9pPr indent="0" lvl="8" marL="0" marR="0" rtl="1" algn="l">
              <a:spcBef>
                <a:spcPts val="0"/>
              </a:spcBef>
              <a:spcAft>
                <a:spcPts val="0"/>
              </a:spcAft>
              <a:buNone/>
              <a:defRPr b="0" i="0" sz="1200" u="none" cap="none" strike="noStrike">
                <a:solidFill>
                  <a:srgbClr val="898989"/>
                </a:solidFill>
                <a:latin typeface="Arial"/>
                <a:ea typeface="Arial"/>
                <a:cs typeface="Arial"/>
                <a:sym typeface="Arial"/>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Picture with Caption">
  <p:cSld name="1_Picture with Caption">
    <p:spTree>
      <p:nvGrpSpPr>
        <p:cNvPr id="38" name="Shape 38"/>
        <p:cNvGrpSpPr/>
        <p:nvPr/>
      </p:nvGrpSpPr>
      <p:grpSpPr>
        <a:xfrm>
          <a:off x="0" y="0"/>
          <a:ext cx="0" cy="0"/>
          <a:chOff x="0" y="0"/>
          <a:chExt cx="0" cy="0"/>
        </a:xfrm>
      </p:grpSpPr>
      <p:sp>
        <p:nvSpPr>
          <p:cNvPr id="39" name="Google Shape;39;p30"/>
          <p:cNvSpPr/>
          <p:nvPr/>
        </p:nvSpPr>
        <p:spPr>
          <a:xfrm>
            <a:off x="0" y="0"/>
            <a:ext cx="12188825" cy="6858000"/>
          </a:xfrm>
          <a:prstGeom prst="rect">
            <a:avLst/>
          </a:prstGeom>
          <a:solidFill>
            <a:srgbClr val="F2F2F2">
              <a:alpha val="29803"/>
            </a:srgbClr>
          </a:solidFill>
          <a:ln>
            <a:noFill/>
          </a:ln>
        </p:spPr>
        <p:txBody>
          <a:bodyPr anchorCtr="0" anchor="ctr" bIns="60950" lIns="121900" spcFirstLastPara="1" rIns="121900" wrap="square" tIns="60950">
            <a:noAutofit/>
          </a:bodyPr>
          <a:lstStyle/>
          <a:p>
            <a:pPr indent="0" lvl="0" marL="0" marR="0" rtl="1"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0" name="Google Shape;40;p30"/>
          <p:cNvSpPr txBox="1"/>
          <p:nvPr/>
        </p:nvSpPr>
        <p:spPr>
          <a:xfrm>
            <a:off x="4337050" y="2967038"/>
            <a:ext cx="3514725" cy="92392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ar-SA" sz="5400" u="none" cap="none" strike="noStrike">
                <a:solidFill>
                  <a:schemeClr val="dk1"/>
                </a:solidFill>
                <a:latin typeface="Arial"/>
                <a:ea typeface="Arial"/>
                <a:cs typeface="Arial"/>
                <a:sym typeface="Arial"/>
              </a:rPr>
              <a:t>تم بحمد الله</a:t>
            </a:r>
            <a:endParaRPr b="0" i="0" sz="5400" u="none" cap="none" strike="noStrike">
              <a:solidFill>
                <a:schemeClr val="dk1"/>
              </a:solidFill>
              <a:latin typeface="Arial"/>
              <a:ea typeface="Arial"/>
              <a:cs typeface="Arial"/>
              <a:sym typeface="Arial"/>
            </a:endParaRPr>
          </a:p>
        </p:txBody>
      </p:sp>
      <p:sp>
        <p:nvSpPr>
          <p:cNvPr id="41" name="Google Shape;41;p30"/>
          <p:cNvSpPr txBox="1"/>
          <p:nvPr>
            <p:ph idx="10" type="dt"/>
          </p:nvPr>
        </p:nvSpPr>
        <p:spPr>
          <a:xfrm>
            <a:off x="8736013" y="6356350"/>
            <a:ext cx="2843212"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30"/>
          <p:cNvSpPr txBox="1"/>
          <p:nvPr>
            <p:ph idx="11" type="ftr"/>
          </p:nvPr>
        </p:nvSpPr>
        <p:spPr>
          <a:xfrm>
            <a:off x="4164013" y="6356350"/>
            <a:ext cx="3860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0"/>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spcAft>
                <a:spcPts val="0"/>
              </a:spcAft>
              <a:buNone/>
              <a:defRPr b="0" i="0" sz="1200" u="none" cap="none" strike="noStrike">
                <a:solidFill>
                  <a:srgbClr val="898989"/>
                </a:solidFill>
                <a:latin typeface="Arial"/>
                <a:ea typeface="Arial"/>
                <a:cs typeface="Arial"/>
                <a:sym typeface="Arial"/>
              </a:defRPr>
            </a:lvl1pPr>
            <a:lvl2pPr indent="0" lvl="1" marL="0" marR="0" rtl="1" algn="l">
              <a:spcBef>
                <a:spcPts val="0"/>
              </a:spcBef>
              <a:spcAft>
                <a:spcPts val="0"/>
              </a:spcAft>
              <a:buNone/>
              <a:defRPr b="0" i="0" sz="1200" u="none" cap="none" strike="noStrike">
                <a:solidFill>
                  <a:srgbClr val="898989"/>
                </a:solidFill>
                <a:latin typeface="Arial"/>
                <a:ea typeface="Arial"/>
                <a:cs typeface="Arial"/>
                <a:sym typeface="Arial"/>
              </a:defRPr>
            </a:lvl2pPr>
            <a:lvl3pPr indent="0" lvl="2" marL="0" marR="0" rtl="1" algn="l">
              <a:spcBef>
                <a:spcPts val="0"/>
              </a:spcBef>
              <a:spcAft>
                <a:spcPts val="0"/>
              </a:spcAft>
              <a:buNone/>
              <a:defRPr b="0" i="0" sz="1200" u="none" cap="none" strike="noStrike">
                <a:solidFill>
                  <a:srgbClr val="898989"/>
                </a:solidFill>
                <a:latin typeface="Arial"/>
                <a:ea typeface="Arial"/>
                <a:cs typeface="Arial"/>
                <a:sym typeface="Arial"/>
              </a:defRPr>
            </a:lvl3pPr>
            <a:lvl4pPr indent="0" lvl="3" marL="0" marR="0" rtl="1" algn="l">
              <a:spcBef>
                <a:spcPts val="0"/>
              </a:spcBef>
              <a:spcAft>
                <a:spcPts val="0"/>
              </a:spcAft>
              <a:buNone/>
              <a:defRPr b="0" i="0" sz="1200" u="none" cap="none" strike="noStrike">
                <a:solidFill>
                  <a:srgbClr val="898989"/>
                </a:solidFill>
                <a:latin typeface="Arial"/>
                <a:ea typeface="Arial"/>
                <a:cs typeface="Arial"/>
                <a:sym typeface="Arial"/>
              </a:defRPr>
            </a:lvl4pPr>
            <a:lvl5pPr indent="0" lvl="4" marL="0" marR="0" rtl="1" algn="l">
              <a:spcBef>
                <a:spcPts val="0"/>
              </a:spcBef>
              <a:spcAft>
                <a:spcPts val="0"/>
              </a:spcAft>
              <a:buNone/>
              <a:defRPr b="0" i="0" sz="1200" u="none" cap="none" strike="noStrike">
                <a:solidFill>
                  <a:srgbClr val="898989"/>
                </a:solidFill>
                <a:latin typeface="Arial"/>
                <a:ea typeface="Arial"/>
                <a:cs typeface="Arial"/>
                <a:sym typeface="Arial"/>
              </a:defRPr>
            </a:lvl5pPr>
            <a:lvl6pPr indent="0" lvl="5" marL="0" marR="0" rtl="1" algn="l">
              <a:spcBef>
                <a:spcPts val="0"/>
              </a:spcBef>
              <a:spcAft>
                <a:spcPts val="0"/>
              </a:spcAft>
              <a:buNone/>
              <a:defRPr b="0" i="0" sz="1200" u="none" cap="none" strike="noStrike">
                <a:solidFill>
                  <a:srgbClr val="898989"/>
                </a:solidFill>
                <a:latin typeface="Arial"/>
                <a:ea typeface="Arial"/>
                <a:cs typeface="Arial"/>
                <a:sym typeface="Arial"/>
              </a:defRPr>
            </a:lvl6pPr>
            <a:lvl7pPr indent="0" lvl="6" marL="0" marR="0" rtl="1" algn="l">
              <a:spcBef>
                <a:spcPts val="0"/>
              </a:spcBef>
              <a:spcAft>
                <a:spcPts val="0"/>
              </a:spcAft>
              <a:buNone/>
              <a:defRPr b="0" i="0" sz="1200" u="none" cap="none" strike="noStrike">
                <a:solidFill>
                  <a:srgbClr val="898989"/>
                </a:solidFill>
                <a:latin typeface="Arial"/>
                <a:ea typeface="Arial"/>
                <a:cs typeface="Arial"/>
                <a:sym typeface="Arial"/>
              </a:defRPr>
            </a:lvl7pPr>
            <a:lvl8pPr indent="0" lvl="7" marL="0" marR="0" rtl="1" algn="l">
              <a:spcBef>
                <a:spcPts val="0"/>
              </a:spcBef>
              <a:spcAft>
                <a:spcPts val="0"/>
              </a:spcAft>
              <a:buNone/>
              <a:defRPr b="0" i="0" sz="1200" u="none" cap="none" strike="noStrike">
                <a:solidFill>
                  <a:srgbClr val="898989"/>
                </a:solidFill>
                <a:latin typeface="Arial"/>
                <a:ea typeface="Arial"/>
                <a:cs typeface="Arial"/>
                <a:sym typeface="Arial"/>
              </a:defRPr>
            </a:lvl8pPr>
            <a:lvl9pPr indent="0" lvl="8" marL="0" marR="0" rtl="1" algn="l">
              <a:spcBef>
                <a:spcPts val="0"/>
              </a:spcBef>
              <a:spcAft>
                <a:spcPts val="0"/>
              </a:spcAft>
              <a:buNone/>
              <a:defRPr b="0" i="0" sz="1200" u="none" cap="none" strike="noStrike">
                <a:solidFill>
                  <a:srgbClr val="898989"/>
                </a:solidFill>
                <a:latin typeface="Arial"/>
                <a:ea typeface="Arial"/>
                <a:cs typeface="Arial"/>
                <a:sym typeface="Arial"/>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tle Slide">
  <p:cSld name="8_Title Slide">
    <p:spTree>
      <p:nvGrpSpPr>
        <p:cNvPr id="44" name="Shape 44"/>
        <p:cNvGrpSpPr/>
        <p:nvPr/>
      </p:nvGrpSpPr>
      <p:grpSpPr>
        <a:xfrm>
          <a:off x="0" y="0"/>
          <a:ext cx="0" cy="0"/>
          <a:chOff x="0" y="0"/>
          <a:chExt cx="0" cy="0"/>
        </a:xfrm>
      </p:grpSpPr>
      <p:sp>
        <p:nvSpPr>
          <p:cNvPr id="45" name="Google Shape;45;p31"/>
          <p:cNvSpPr/>
          <p:nvPr/>
        </p:nvSpPr>
        <p:spPr>
          <a:xfrm>
            <a:off x="155575" y="533400"/>
            <a:ext cx="12033250" cy="1006475"/>
          </a:xfrm>
          <a:prstGeom prst="rect">
            <a:avLst/>
          </a:prstGeom>
          <a:solidFill>
            <a:srgbClr val="401882">
              <a:alpha val="9803"/>
            </a:srgbClr>
          </a:solidFill>
          <a:ln>
            <a:noFill/>
          </a:ln>
        </p:spPr>
        <p:txBody>
          <a:bodyPr anchorCtr="0" anchor="ctr" bIns="60950" lIns="121900" spcFirstLastPara="1" rIns="121900" wrap="square" tIns="60950">
            <a:noAutofit/>
          </a:bodyPr>
          <a:lstStyle/>
          <a:p>
            <a:pPr indent="0" lvl="0" marL="0" marR="0" rtl="1"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6" name="Google Shape;46;p31"/>
          <p:cNvSpPr/>
          <p:nvPr/>
        </p:nvSpPr>
        <p:spPr>
          <a:xfrm>
            <a:off x="0" y="685800"/>
            <a:ext cx="11961813" cy="1006475"/>
          </a:xfrm>
          <a:prstGeom prst="rect">
            <a:avLst/>
          </a:prstGeom>
          <a:noFill/>
          <a:ln cap="flat" cmpd="sng" w="28575">
            <a:solidFill>
              <a:srgbClr val="40188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1" algn="r">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47" name="Google Shape;47;p31"/>
          <p:cNvSpPr txBox="1"/>
          <p:nvPr>
            <p:ph idx="1" type="subTitle"/>
          </p:nvPr>
        </p:nvSpPr>
        <p:spPr>
          <a:xfrm>
            <a:off x="1522412" y="2209800"/>
            <a:ext cx="9144002" cy="3581400"/>
          </a:xfrm>
          <a:prstGeom prst="rect">
            <a:avLst/>
          </a:prstGeom>
          <a:noFill/>
          <a:ln>
            <a:noFill/>
          </a:ln>
        </p:spPr>
        <p:txBody>
          <a:bodyPr anchorCtr="0" anchor="t" bIns="45700" lIns="91425" spcFirstLastPara="1" rIns="91425" wrap="square" tIns="45700">
            <a:noAutofit/>
          </a:bodyPr>
          <a:lstStyle>
            <a:lvl1pPr lvl="0" rtl="1" algn="r">
              <a:spcBef>
                <a:spcPts val="480"/>
              </a:spcBef>
              <a:spcAft>
                <a:spcPts val="0"/>
              </a:spcAft>
              <a:buClr>
                <a:schemeClr val="dk1"/>
              </a:buClr>
              <a:buSzPts val="2400"/>
              <a:buFont typeface="Arial"/>
              <a:buAutoNum type="arabicPeriod"/>
              <a:defRPr>
                <a:solidFill>
                  <a:schemeClr val="dk1"/>
                </a:solidFill>
                <a:latin typeface="Arial"/>
                <a:ea typeface="Arial"/>
                <a:cs typeface="Arial"/>
                <a:sym typeface="Arial"/>
              </a:defRPr>
            </a:lvl1pPr>
            <a:lvl2pPr lvl="1" rtl="1" algn="ctr">
              <a:spcBef>
                <a:spcPts val="480"/>
              </a:spcBef>
              <a:spcAft>
                <a:spcPts val="0"/>
              </a:spcAft>
              <a:buClr>
                <a:srgbClr val="888888"/>
              </a:buClr>
              <a:buSzPts val="2400"/>
              <a:buNone/>
              <a:defRPr>
                <a:solidFill>
                  <a:srgbClr val="888888"/>
                </a:solidFill>
              </a:defRPr>
            </a:lvl2pPr>
            <a:lvl3pPr lvl="2" rtl="1" algn="ctr">
              <a:spcBef>
                <a:spcPts val="480"/>
              </a:spcBef>
              <a:spcAft>
                <a:spcPts val="0"/>
              </a:spcAft>
              <a:buClr>
                <a:srgbClr val="888888"/>
              </a:buClr>
              <a:buSzPts val="2400"/>
              <a:buNone/>
              <a:defRPr>
                <a:solidFill>
                  <a:srgbClr val="888888"/>
                </a:solidFill>
              </a:defRPr>
            </a:lvl3pPr>
            <a:lvl4pPr lvl="3" rtl="1" algn="ctr">
              <a:spcBef>
                <a:spcPts val="480"/>
              </a:spcBef>
              <a:spcAft>
                <a:spcPts val="0"/>
              </a:spcAft>
              <a:buClr>
                <a:srgbClr val="888888"/>
              </a:buClr>
              <a:buSzPts val="2400"/>
              <a:buNone/>
              <a:defRPr>
                <a:solidFill>
                  <a:srgbClr val="888888"/>
                </a:solidFill>
              </a:defRPr>
            </a:lvl4pPr>
            <a:lvl5pPr lvl="4" rtl="1" algn="ctr">
              <a:spcBef>
                <a:spcPts val="480"/>
              </a:spcBef>
              <a:spcAft>
                <a:spcPts val="0"/>
              </a:spcAft>
              <a:buClr>
                <a:srgbClr val="888888"/>
              </a:buClr>
              <a:buSzPts val="2400"/>
              <a:buNone/>
              <a:defRPr>
                <a:solidFill>
                  <a:srgbClr val="888888"/>
                </a:solidFill>
              </a:defRPr>
            </a:lvl5pPr>
            <a:lvl6pPr lvl="5" rtl="1" algn="ctr">
              <a:spcBef>
                <a:spcPts val="400"/>
              </a:spcBef>
              <a:spcAft>
                <a:spcPts val="0"/>
              </a:spcAft>
              <a:buClr>
                <a:srgbClr val="888888"/>
              </a:buClr>
              <a:buSzPts val="2000"/>
              <a:buNone/>
              <a:defRPr>
                <a:solidFill>
                  <a:srgbClr val="888888"/>
                </a:solidFill>
              </a:defRPr>
            </a:lvl6pPr>
            <a:lvl7pPr lvl="6" rtl="1" algn="ctr">
              <a:spcBef>
                <a:spcPts val="400"/>
              </a:spcBef>
              <a:spcAft>
                <a:spcPts val="0"/>
              </a:spcAft>
              <a:buClr>
                <a:srgbClr val="888888"/>
              </a:buClr>
              <a:buSzPts val="2000"/>
              <a:buNone/>
              <a:defRPr>
                <a:solidFill>
                  <a:srgbClr val="888888"/>
                </a:solidFill>
              </a:defRPr>
            </a:lvl7pPr>
            <a:lvl8pPr lvl="7" rtl="1" algn="ctr">
              <a:spcBef>
                <a:spcPts val="400"/>
              </a:spcBef>
              <a:spcAft>
                <a:spcPts val="0"/>
              </a:spcAft>
              <a:buClr>
                <a:srgbClr val="888888"/>
              </a:buClr>
              <a:buSzPts val="2000"/>
              <a:buNone/>
              <a:defRPr>
                <a:solidFill>
                  <a:srgbClr val="888888"/>
                </a:solidFill>
              </a:defRPr>
            </a:lvl8pPr>
            <a:lvl9pPr lvl="8" rtl="1" algn="ctr">
              <a:spcBef>
                <a:spcPts val="400"/>
              </a:spcBef>
              <a:spcAft>
                <a:spcPts val="0"/>
              </a:spcAft>
              <a:buClr>
                <a:srgbClr val="888888"/>
              </a:buClr>
              <a:buSzPts val="2000"/>
              <a:buNone/>
              <a:defRPr>
                <a:solidFill>
                  <a:srgbClr val="888888"/>
                </a:solidFill>
              </a:defRPr>
            </a:lvl9pPr>
          </a:lstStyle>
          <a:p/>
        </p:txBody>
      </p:sp>
      <p:sp>
        <p:nvSpPr>
          <p:cNvPr id="48" name="Google Shape;48;p31"/>
          <p:cNvSpPr txBox="1"/>
          <p:nvPr>
            <p:ph type="ctrTitle"/>
          </p:nvPr>
        </p:nvSpPr>
        <p:spPr>
          <a:xfrm>
            <a:off x="1865312" y="762000"/>
            <a:ext cx="8458201" cy="701834"/>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49" name="Google Shape;49;p31"/>
          <p:cNvSpPr txBox="1"/>
          <p:nvPr>
            <p:ph idx="10" type="dt"/>
          </p:nvPr>
        </p:nvSpPr>
        <p:spPr>
          <a:xfrm>
            <a:off x="8736013" y="6356350"/>
            <a:ext cx="2843212"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31"/>
          <p:cNvSpPr txBox="1"/>
          <p:nvPr>
            <p:ph idx="11" type="ftr"/>
          </p:nvPr>
        </p:nvSpPr>
        <p:spPr>
          <a:xfrm>
            <a:off x="4164013" y="6356350"/>
            <a:ext cx="3860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1"/>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spcAft>
                <a:spcPts val="0"/>
              </a:spcAft>
              <a:buNone/>
              <a:defRPr b="0" i="0" sz="1200" u="none" cap="none" strike="noStrike">
                <a:solidFill>
                  <a:srgbClr val="898989"/>
                </a:solidFill>
                <a:latin typeface="Arial"/>
                <a:ea typeface="Arial"/>
                <a:cs typeface="Arial"/>
                <a:sym typeface="Arial"/>
              </a:defRPr>
            </a:lvl1pPr>
            <a:lvl2pPr indent="0" lvl="1" marL="0" marR="0" rtl="1" algn="l">
              <a:spcBef>
                <a:spcPts val="0"/>
              </a:spcBef>
              <a:spcAft>
                <a:spcPts val="0"/>
              </a:spcAft>
              <a:buNone/>
              <a:defRPr b="0" i="0" sz="1200" u="none" cap="none" strike="noStrike">
                <a:solidFill>
                  <a:srgbClr val="898989"/>
                </a:solidFill>
                <a:latin typeface="Arial"/>
                <a:ea typeface="Arial"/>
                <a:cs typeface="Arial"/>
                <a:sym typeface="Arial"/>
              </a:defRPr>
            </a:lvl2pPr>
            <a:lvl3pPr indent="0" lvl="2" marL="0" marR="0" rtl="1" algn="l">
              <a:spcBef>
                <a:spcPts val="0"/>
              </a:spcBef>
              <a:spcAft>
                <a:spcPts val="0"/>
              </a:spcAft>
              <a:buNone/>
              <a:defRPr b="0" i="0" sz="1200" u="none" cap="none" strike="noStrike">
                <a:solidFill>
                  <a:srgbClr val="898989"/>
                </a:solidFill>
                <a:latin typeface="Arial"/>
                <a:ea typeface="Arial"/>
                <a:cs typeface="Arial"/>
                <a:sym typeface="Arial"/>
              </a:defRPr>
            </a:lvl3pPr>
            <a:lvl4pPr indent="0" lvl="3" marL="0" marR="0" rtl="1" algn="l">
              <a:spcBef>
                <a:spcPts val="0"/>
              </a:spcBef>
              <a:spcAft>
                <a:spcPts val="0"/>
              </a:spcAft>
              <a:buNone/>
              <a:defRPr b="0" i="0" sz="1200" u="none" cap="none" strike="noStrike">
                <a:solidFill>
                  <a:srgbClr val="898989"/>
                </a:solidFill>
                <a:latin typeface="Arial"/>
                <a:ea typeface="Arial"/>
                <a:cs typeface="Arial"/>
                <a:sym typeface="Arial"/>
              </a:defRPr>
            </a:lvl4pPr>
            <a:lvl5pPr indent="0" lvl="4" marL="0" marR="0" rtl="1" algn="l">
              <a:spcBef>
                <a:spcPts val="0"/>
              </a:spcBef>
              <a:spcAft>
                <a:spcPts val="0"/>
              </a:spcAft>
              <a:buNone/>
              <a:defRPr b="0" i="0" sz="1200" u="none" cap="none" strike="noStrike">
                <a:solidFill>
                  <a:srgbClr val="898989"/>
                </a:solidFill>
                <a:latin typeface="Arial"/>
                <a:ea typeface="Arial"/>
                <a:cs typeface="Arial"/>
                <a:sym typeface="Arial"/>
              </a:defRPr>
            </a:lvl5pPr>
            <a:lvl6pPr indent="0" lvl="5" marL="0" marR="0" rtl="1" algn="l">
              <a:spcBef>
                <a:spcPts val="0"/>
              </a:spcBef>
              <a:spcAft>
                <a:spcPts val="0"/>
              </a:spcAft>
              <a:buNone/>
              <a:defRPr b="0" i="0" sz="1200" u="none" cap="none" strike="noStrike">
                <a:solidFill>
                  <a:srgbClr val="898989"/>
                </a:solidFill>
                <a:latin typeface="Arial"/>
                <a:ea typeface="Arial"/>
                <a:cs typeface="Arial"/>
                <a:sym typeface="Arial"/>
              </a:defRPr>
            </a:lvl6pPr>
            <a:lvl7pPr indent="0" lvl="6" marL="0" marR="0" rtl="1" algn="l">
              <a:spcBef>
                <a:spcPts val="0"/>
              </a:spcBef>
              <a:spcAft>
                <a:spcPts val="0"/>
              </a:spcAft>
              <a:buNone/>
              <a:defRPr b="0" i="0" sz="1200" u="none" cap="none" strike="noStrike">
                <a:solidFill>
                  <a:srgbClr val="898989"/>
                </a:solidFill>
                <a:latin typeface="Arial"/>
                <a:ea typeface="Arial"/>
                <a:cs typeface="Arial"/>
                <a:sym typeface="Arial"/>
              </a:defRPr>
            </a:lvl7pPr>
            <a:lvl8pPr indent="0" lvl="7" marL="0" marR="0" rtl="1" algn="l">
              <a:spcBef>
                <a:spcPts val="0"/>
              </a:spcBef>
              <a:spcAft>
                <a:spcPts val="0"/>
              </a:spcAft>
              <a:buNone/>
              <a:defRPr b="0" i="0" sz="1200" u="none" cap="none" strike="noStrike">
                <a:solidFill>
                  <a:srgbClr val="898989"/>
                </a:solidFill>
                <a:latin typeface="Arial"/>
                <a:ea typeface="Arial"/>
                <a:cs typeface="Arial"/>
                <a:sym typeface="Arial"/>
              </a:defRPr>
            </a:lvl8pPr>
            <a:lvl9pPr indent="0" lvl="8" marL="0" marR="0" rtl="1" algn="l">
              <a:spcBef>
                <a:spcPts val="0"/>
              </a:spcBef>
              <a:spcAft>
                <a:spcPts val="0"/>
              </a:spcAft>
              <a:buNone/>
              <a:defRPr b="0" i="0" sz="1200" u="none" cap="none" strike="noStrike">
                <a:solidFill>
                  <a:srgbClr val="898989"/>
                </a:solidFill>
                <a:latin typeface="Arial"/>
                <a:ea typeface="Arial"/>
                <a:cs typeface="Arial"/>
                <a:sym typeface="Arial"/>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52" name="Shape 52"/>
        <p:cNvGrpSpPr/>
        <p:nvPr/>
      </p:nvGrpSpPr>
      <p:grpSpPr>
        <a:xfrm>
          <a:off x="0" y="0"/>
          <a:ext cx="0" cy="0"/>
          <a:chOff x="0" y="0"/>
          <a:chExt cx="0" cy="0"/>
        </a:xfrm>
      </p:grpSpPr>
      <p:sp>
        <p:nvSpPr>
          <p:cNvPr id="53" name="Google Shape;53;p32"/>
          <p:cNvSpPr/>
          <p:nvPr/>
        </p:nvSpPr>
        <p:spPr>
          <a:xfrm>
            <a:off x="155575" y="533400"/>
            <a:ext cx="12033250" cy="1006475"/>
          </a:xfrm>
          <a:prstGeom prst="rect">
            <a:avLst/>
          </a:prstGeom>
          <a:solidFill>
            <a:srgbClr val="401882">
              <a:alpha val="9803"/>
            </a:srgbClr>
          </a:solidFill>
          <a:ln>
            <a:noFill/>
          </a:ln>
        </p:spPr>
        <p:txBody>
          <a:bodyPr anchorCtr="0" anchor="ctr" bIns="60950" lIns="121900" spcFirstLastPara="1" rIns="121900" wrap="square" tIns="60950">
            <a:noAutofit/>
          </a:bodyPr>
          <a:lstStyle/>
          <a:p>
            <a:pPr indent="0" lvl="0" marL="0" marR="0" rtl="1"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4" name="Google Shape;54;p32"/>
          <p:cNvSpPr/>
          <p:nvPr/>
        </p:nvSpPr>
        <p:spPr>
          <a:xfrm>
            <a:off x="0" y="685800"/>
            <a:ext cx="11961813" cy="1006475"/>
          </a:xfrm>
          <a:prstGeom prst="rect">
            <a:avLst/>
          </a:prstGeom>
          <a:noFill/>
          <a:ln cap="flat" cmpd="sng" w="28575">
            <a:solidFill>
              <a:srgbClr val="40188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1" algn="r">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5" name="Google Shape;55;p32"/>
          <p:cNvSpPr txBox="1"/>
          <p:nvPr>
            <p:ph idx="1" type="body"/>
          </p:nvPr>
        </p:nvSpPr>
        <p:spPr>
          <a:xfrm>
            <a:off x="6323013" y="2209800"/>
            <a:ext cx="4343400" cy="3962400"/>
          </a:xfrm>
          <a:prstGeom prst="rect">
            <a:avLst/>
          </a:prstGeom>
          <a:noFill/>
          <a:ln>
            <a:noFill/>
          </a:ln>
        </p:spPr>
        <p:txBody>
          <a:bodyPr anchorCtr="0" anchor="t" bIns="45700" lIns="91425" spcFirstLastPara="1" rIns="91425" wrap="square" tIns="45700">
            <a:normAutofit/>
          </a:bodyPr>
          <a:lstStyle>
            <a:lvl1pPr indent="-228600" lvl="0" marL="457200" rtl="1" algn="r">
              <a:spcBef>
                <a:spcPts val="480"/>
              </a:spcBef>
              <a:spcAft>
                <a:spcPts val="0"/>
              </a:spcAft>
              <a:buClr>
                <a:schemeClr val="dk1"/>
              </a:buClr>
              <a:buSzPts val="2400"/>
              <a:buNone/>
              <a:defRPr sz="2400">
                <a:solidFill>
                  <a:schemeClr val="dk1"/>
                </a:solidFill>
              </a:defRPr>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56" name="Google Shape;56;p32"/>
          <p:cNvSpPr/>
          <p:nvPr>
            <p:ph idx="2" type="pic"/>
          </p:nvPr>
        </p:nvSpPr>
        <p:spPr>
          <a:xfrm>
            <a:off x="1522413" y="2286000"/>
            <a:ext cx="4419599" cy="2974975"/>
          </a:xfrm>
          <a:prstGeom prst="rect">
            <a:avLst/>
          </a:prstGeom>
          <a:noFill/>
          <a:ln>
            <a:noFill/>
          </a:ln>
        </p:spPr>
      </p:sp>
      <p:sp>
        <p:nvSpPr>
          <p:cNvPr id="57" name="Google Shape;57;p32"/>
          <p:cNvSpPr txBox="1"/>
          <p:nvPr>
            <p:ph idx="3" type="body"/>
          </p:nvPr>
        </p:nvSpPr>
        <p:spPr>
          <a:xfrm>
            <a:off x="1598612" y="5410200"/>
            <a:ext cx="4305300" cy="457200"/>
          </a:xfrm>
          <a:prstGeom prst="rect">
            <a:avLst/>
          </a:prstGeom>
          <a:noFill/>
          <a:ln>
            <a:noFill/>
          </a:ln>
        </p:spPr>
        <p:txBody>
          <a:bodyPr anchorCtr="0" anchor="t" bIns="45700" lIns="91425" spcFirstLastPara="1" rIns="91425" wrap="square" tIns="45700">
            <a:noAutofit/>
          </a:bodyPr>
          <a:lstStyle>
            <a:lvl1pPr indent="-228600" lvl="0" marL="457200" rtl="1" algn="ctr">
              <a:spcBef>
                <a:spcPts val="200"/>
              </a:spcBef>
              <a:spcAft>
                <a:spcPts val="0"/>
              </a:spcAft>
              <a:buClr>
                <a:schemeClr val="dk1"/>
              </a:buClr>
              <a:buSzPts val="1000"/>
              <a:buNone/>
              <a:defRPr sz="1000">
                <a:solidFill>
                  <a:schemeClr val="dk1"/>
                </a:solidFill>
              </a:defRPr>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58" name="Google Shape;58;p32"/>
          <p:cNvSpPr txBox="1"/>
          <p:nvPr>
            <p:ph type="ctrTitle"/>
          </p:nvPr>
        </p:nvSpPr>
        <p:spPr>
          <a:xfrm>
            <a:off x="1915687" y="685800"/>
            <a:ext cx="8357450" cy="778829"/>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59" name="Google Shape;59;p32"/>
          <p:cNvSpPr txBox="1"/>
          <p:nvPr>
            <p:ph idx="10" type="dt"/>
          </p:nvPr>
        </p:nvSpPr>
        <p:spPr>
          <a:xfrm>
            <a:off x="8736013" y="6356350"/>
            <a:ext cx="2843212"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2"/>
          <p:cNvSpPr txBox="1"/>
          <p:nvPr>
            <p:ph idx="11" type="ftr"/>
          </p:nvPr>
        </p:nvSpPr>
        <p:spPr>
          <a:xfrm>
            <a:off x="4164013" y="6356350"/>
            <a:ext cx="3860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32"/>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spcAft>
                <a:spcPts val="0"/>
              </a:spcAft>
              <a:buNone/>
              <a:defRPr b="0" i="0" sz="1200" u="none" cap="none" strike="noStrike">
                <a:solidFill>
                  <a:srgbClr val="898989"/>
                </a:solidFill>
                <a:latin typeface="Arial"/>
                <a:ea typeface="Arial"/>
                <a:cs typeface="Arial"/>
                <a:sym typeface="Arial"/>
              </a:defRPr>
            </a:lvl1pPr>
            <a:lvl2pPr indent="0" lvl="1" marL="0" marR="0" rtl="1" algn="l">
              <a:spcBef>
                <a:spcPts val="0"/>
              </a:spcBef>
              <a:spcAft>
                <a:spcPts val="0"/>
              </a:spcAft>
              <a:buNone/>
              <a:defRPr b="0" i="0" sz="1200" u="none" cap="none" strike="noStrike">
                <a:solidFill>
                  <a:srgbClr val="898989"/>
                </a:solidFill>
                <a:latin typeface="Arial"/>
                <a:ea typeface="Arial"/>
                <a:cs typeface="Arial"/>
                <a:sym typeface="Arial"/>
              </a:defRPr>
            </a:lvl2pPr>
            <a:lvl3pPr indent="0" lvl="2" marL="0" marR="0" rtl="1" algn="l">
              <a:spcBef>
                <a:spcPts val="0"/>
              </a:spcBef>
              <a:spcAft>
                <a:spcPts val="0"/>
              </a:spcAft>
              <a:buNone/>
              <a:defRPr b="0" i="0" sz="1200" u="none" cap="none" strike="noStrike">
                <a:solidFill>
                  <a:srgbClr val="898989"/>
                </a:solidFill>
                <a:latin typeface="Arial"/>
                <a:ea typeface="Arial"/>
                <a:cs typeface="Arial"/>
                <a:sym typeface="Arial"/>
              </a:defRPr>
            </a:lvl3pPr>
            <a:lvl4pPr indent="0" lvl="3" marL="0" marR="0" rtl="1" algn="l">
              <a:spcBef>
                <a:spcPts val="0"/>
              </a:spcBef>
              <a:spcAft>
                <a:spcPts val="0"/>
              </a:spcAft>
              <a:buNone/>
              <a:defRPr b="0" i="0" sz="1200" u="none" cap="none" strike="noStrike">
                <a:solidFill>
                  <a:srgbClr val="898989"/>
                </a:solidFill>
                <a:latin typeface="Arial"/>
                <a:ea typeface="Arial"/>
                <a:cs typeface="Arial"/>
                <a:sym typeface="Arial"/>
              </a:defRPr>
            </a:lvl4pPr>
            <a:lvl5pPr indent="0" lvl="4" marL="0" marR="0" rtl="1" algn="l">
              <a:spcBef>
                <a:spcPts val="0"/>
              </a:spcBef>
              <a:spcAft>
                <a:spcPts val="0"/>
              </a:spcAft>
              <a:buNone/>
              <a:defRPr b="0" i="0" sz="1200" u="none" cap="none" strike="noStrike">
                <a:solidFill>
                  <a:srgbClr val="898989"/>
                </a:solidFill>
                <a:latin typeface="Arial"/>
                <a:ea typeface="Arial"/>
                <a:cs typeface="Arial"/>
                <a:sym typeface="Arial"/>
              </a:defRPr>
            </a:lvl5pPr>
            <a:lvl6pPr indent="0" lvl="5" marL="0" marR="0" rtl="1" algn="l">
              <a:spcBef>
                <a:spcPts val="0"/>
              </a:spcBef>
              <a:spcAft>
                <a:spcPts val="0"/>
              </a:spcAft>
              <a:buNone/>
              <a:defRPr b="0" i="0" sz="1200" u="none" cap="none" strike="noStrike">
                <a:solidFill>
                  <a:srgbClr val="898989"/>
                </a:solidFill>
                <a:latin typeface="Arial"/>
                <a:ea typeface="Arial"/>
                <a:cs typeface="Arial"/>
                <a:sym typeface="Arial"/>
              </a:defRPr>
            </a:lvl6pPr>
            <a:lvl7pPr indent="0" lvl="6" marL="0" marR="0" rtl="1" algn="l">
              <a:spcBef>
                <a:spcPts val="0"/>
              </a:spcBef>
              <a:spcAft>
                <a:spcPts val="0"/>
              </a:spcAft>
              <a:buNone/>
              <a:defRPr b="0" i="0" sz="1200" u="none" cap="none" strike="noStrike">
                <a:solidFill>
                  <a:srgbClr val="898989"/>
                </a:solidFill>
                <a:latin typeface="Arial"/>
                <a:ea typeface="Arial"/>
                <a:cs typeface="Arial"/>
                <a:sym typeface="Arial"/>
              </a:defRPr>
            </a:lvl7pPr>
            <a:lvl8pPr indent="0" lvl="7" marL="0" marR="0" rtl="1" algn="l">
              <a:spcBef>
                <a:spcPts val="0"/>
              </a:spcBef>
              <a:spcAft>
                <a:spcPts val="0"/>
              </a:spcAft>
              <a:buNone/>
              <a:defRPr b="0" i="0" sz="1200" u="none" cap="none" strike="noStrike">
                <a:solidFill>
                  <a:srgbClr val="898989"/>
                </a:solidFill>
                <a:latin typeface="Arial"/>
                <a:ea typeface="Arial"/>
                <a:cs typeface="Arial"/>
                <a:sym typeface="Arial"/>
              </a:defRPr>
            </a:lvl8pPr>
            <a:lvl9pPr indent="0" lvl="8" marL="0" marR="0" rtl="1" algn="l">
              <a:spcBef>
                <a:spcPts val="0"/>
              </a:spcBef>
              <a:spcAft>
                <a:spcPts val="0"/>
              </a:spcAft>
              <a:buNone/>
              <a:defRPr b="0" i="0" sz="1200" u="none" cap="none" strike="noStrike">
                <a:solidFill>
                  <a:srgbClr val="898989"/>
                </a:solidFill>
                <a:latin typeface="Arial"/>
                <a:ea typeface="Arial"/>
                <a:cs typeface="Arial"/>
                <a:sym typeface="Arial"/>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62" name="Shape 62"/>
        <p:cNvGrpSpPr/>
        <p:nvPr/>
      </p:nvGrpSpPr>
      <p:grpSpPr>
        <a:xfrm>
          <a:off x="0" y="0"/>
          <a:ext cx="0" cy="0"/>
          <a:chOff x="0" y="0"/>
          <a:chExt cx="0" cy="0"/>
        </a:xfrm>
      </p:grpSpPr>
      <p:sp>
        <p:nvSpPr>
          <p:cNvPr id="63" name="Google Shape;63;p33"/>
          <p:cNvSpPr/>
          <p:nvPr/>
        </p:nvSpPr>
        <p:spPr>
          <a:xfrm>
            <a:off x="155575" y="533400"/>
            <a:ext cx="12033250" cy="1006475"/>
          </a:xfrm>
          <a:prstGeom prst="rect">
            <a:avLst/>
          </a:prstGeom>
          <a:solidFill>
            <a:srgbClr val="401882">
              <a:alpha val="9803"/>
            </a:srgbClr>
          </a:solidFill>
          <a:ln>
            <a:noFill/>
          </a:ln>
        </p:spPr>
        <p:txBody>
          <a:bodyPr anchorCtr="0" anchor="ctr" bIns="60950" lIns="121900" spcFirstLastPara="1" rIns="121900" wrap="square" tIns="60950">
            <a:noAutofit/>
          </a:bodyPr>
          <a:lstStyle/>
          <a:p>
            <a:pPr indent="0" lvl="0" marL="0" marR="0" rtl="1"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4" name="Google Shape;64;p33"/>
          <p:cNvSpPr/>
          <p:nvPr/>
        </p:nvSpPr>
        <p:spPr>
          <a:xfrm>
            <a:off x="0" y="685800"/>
            <a:ext cx="11961813" cy="1006475"/>
          </a:xfrm>
          <a:prstGeom prst="rect">
            <a:avLst/>
          </a:prstGeom>
          <a:noFill/>
          <a:ln cap="flat" cmpd="sng" w="28575">
            <a:solidFill>
              <a:srgbClr val="40188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1" algn="r">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65" name="Google Shape;65;p33"/>
          <p:cNvSpPr/>
          <p:nvPr>
            <p:ph idx="2" type="pic"/>
          </p:nvPr>
        </p:nvSpPr>
        <p:spPr>
          <a:xfrm>
            <a:off x="2437765" y="2286000"/>
            <a:ext cx="7313295" cy="3124200"/>
          </a:xfrm>
          <a:prstGeom prst="rect">
            <a:avLst/>
          </a:prstGeom>
          <a:noFill/>
          <a:ln>
            <a:noFill/>
          </a:ln>
        </p:spPr>
      </p:sp>
      <p:sp>
        <p:nvSpPr>
          <p:cNvPr id="66" name="Google Shape;66;p33"/>
          <p:cNvSpPr txBox="1"/>
          <p:nvPr>
            <p:ph idx="1" type="body"/>
          </p:nvPr>
        </p:nvSpPr>
        <p:spPr>
          <a:xfrm>
            <a:off x="2437765" y="5562600"/>
            <a:ext cx="7313295" cy="381000"/>
          </a:xfrm>
          <a:prstGeom prst="rect">
            <a:avLst/>
          </a:prstGeom>
          <a:noFill/>
          <a:ln>
            <a:noFill/>
          </a:ln>
        </p:spPr>
        <p:txBody>
          <a:bodyPr anchorCtr="0" anchor="ctr" bIns="45700" lIns="91425" spcFirstLastPara="1" rIns="91425" wrap="square" tIns="45700">
            <a:normAutofit/>
          </a:bodyPr>
          <a:lstStyle>
            <a:lvl1pPr indent="-228600" lvl="0" marL="457200" rtl="1" algn="ctr">
              <a:spcBef>
                <a:spcPts val="200"/>
              </a:spcBef>
              <a:spcAft>
                <a:spcPts val="0"/>
              </a:spcAft>
              <a:buClr>
                <a:schemeClr val="dk1"/>
              </a:buClr>
              <a:buSzPts val="1000"/>
              <a:buNone/>
              <a:defRPr sz="1000">
                <a:latin typeface="Arial"/>
                <a:ea typeface="Arial"/>
                <a:cs typeface="Arial"/>
                <a:sym typeface="Arial"/>
              </a:defRPr>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67" name="Google Shape;67;p33"/>
          <p:cNvSpPr txBox="1"/>
          <p:nvPr>
            <p:ph type="ctrTitle"/>
          </p:nvPr>
        </p:nvSpPr>
        <p:spPr>
          <a:xfrm>
            <a:off x="1903413" y="685800"/>
            <a:ext cx="8381999" cy="778829"/>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68" name="Google Shape;68;p33"/>
          <p:cNvSpPr txBox="1"/>
          <p:nvPr>
            <p:ph idx="10" type="dt"/>
          </p:nvPr>
        </p:nvSpPr>
        <p:spPr>
          <a:xfrm>
            <a:off x="8736013" y="6356350"/>
            <a:ext cx="2843212"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33"/>
          <p:cNvSpPr txBox="1"/>
          <p:nvPr>
            <p:ph idx="11" type="ftr"/>
          </p:nvPr>
        </p:nvSpPr>
        <p:spPr>
          <a:xfrm>
            <a:off x="4164013" y="6356350"/>
            <a:ext cx="3860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3"/>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spcAft>
                <a:spcPts val="0"/>
              </a:spcAft>
              <a:buNone/>
              <a:defRPr b="0" i="0" sz="1200" u="none" cap="none" strike="noStrike">
                <a:solidFill>
                  <a:srgbClr val="898989"/>
                </a:solidFill>
                <a:latin typeface="Arial"/>
                <a:ea typeface="Arial"/>
                <a:cs typeface="Arial"/>
                <a:sym typeface="Arial"/>
              </a:defRPr>
            </a:lvl1pPr>
            <a:lvl2pPr indent="0" lvl="1" marL="0" marR="0" rtl="1" algn="l">
              <a:spcBef>
                <a:spcPts val="0"/>
              </a:spcBef>
              <a:spcAft>
                <a:spcPts val="0"/>
              </a:spcAft>
              <a:buNone/>
              <a:defRPr b="0" i="0" sz="1200" u="none" cap="none" strike="noStrike">
                <a:solidFill>
                  <a:srgbClr val="898989"/>
                </a:solidFill>
                <a:latin typeface="Arial"/>
                <a:ea typeface="Arial"/>
                <a:cs typeface="Arial"/>
                <a:sym typeface="Arial"/>
              </a:defRPr>
            </a:lvl2pPr>
            <a:lvl3pPr indent="0" lvl="2" marL="0" marR="0" rtl="1" algn="l">
              <a:spcBef>
                <a:spcPts val="0"/>
              </a:spcBef>
              <a:spcAft>
                <a:spcPts val="0"/>
              </a:spcAft>
              <a:buNone/>
              <a:defRPr b="0" i="0" sz="1200" u="none" cap="none" strike="noStrike">
                <a:solidFill>
                  <a:srgbClr val="898989"/>
                </a:solidFill>
                <a:latin typeface="Arial"/>
                <a:ea typeface="Arial"/>
                <a:cs typeface="Arial"/>
                <a:sym typeface="Arial"/>
              </a:defRPr>
            </a:lvl3pPr>
            <a:lvl4pPr indent="0" lvl="3" marL="0" marR="0" rtl="1" algn="l">
              <a:spcBef>
                <a:spcPts val="0"/>
              </a:spcBef>
              <a:spcAft>
                <a:spcPts val="0"/>
              </a:spcAft>
              <a:buNone/>
              <a:defRPr b="0" i="0" sz="1200" u="none" cap="none" strike="noStrike">
                <a:solidFill>
                  <a:srgbClr val="898989"/>
                </a:solidFill>
                <a:latin typeface="Arial"/>
                <a:ea typeface="Arial"/>
                <a:cs typeface="Arial"/>
                <a:sym typeface="Arial"/>
              </a:defRPr>
            </a:lvl4pPr>
            <a:lvl5pPr indent="0" lvl="4" marL="0" marR="0" rtl="1" algn="l">
              <a:spcBef>
                <a:spcPts val="0"/>
              </a:spcBef>
              <a:spcAft>
                <a:spcPts val="0"/>
              </a:spcAft>
              <a:buNone/>
              <a:defRPr b="0" i="0" sz="1200" u="none" cap="none" strike="noStrike">
                <a:solidFill>
                  <a:srgbClr val="898989"/>
                </a:solidFill>
                <a:latin typeface="Arial"/>
                <a:ea typeface="Arial"/>
                <a:cs typeface="Arial"/>
                <a:sym typeface="Arial"/>
              </a:defRPr>
            </a:lvl5pPr>
            <a:lvl6pPr indent="0" lvl="5" marL="0" marR="0" rtl="1" algn="l">
              <a:spcBef>
                <a:spcPts val="0"/>
              </a:spcBef>
              <a:spcAft>
                <a:spcPts val="0"/>
              </a:spcAft>
              <a:buNone/>
              <a:defRPr b="0" i="0" sz="1200" u="none" cap="none" strike="noStrike">
                <a:solidFill>
                  <a:srgbClr val="898989"/>
                </a:solidFill>
                <a:latin typeface="Arial"/>
                <a:ea typeface="Arial"/>
                <a:cs typeface="Arial"/>
                <a:sym typeface="Arial"/>
              </a:defRPr>
            </a:lvl6pPr>
            <a:lvl7pPr indent="0" lvl="6" marL="0" marR="0" rtl="1" algn="l">
              <a:spcBef>
                <a:spcPts val="0"/>
              </a:spcBef>
              <a:spcAft>
                <a:spcPts val="0"/>
              </a:spcAft>
              <a:buNone/>
              <a:defRPr b="0" i="0" sz="1200" u="none" cap="none" strike="noStrike">
                <a:solidFill>
                  <a:srgbClr val="898989"/>
                </a:solidFill>
                <a:latin typeface="Arial"/>
                <a:ea typeface="Arial"/>
                <a:cs typeface="Arial"/>
                <a:sym typeface="Arial"/>
              </a:defRPr>
            </a:lvl7pPr>
            <a:lvl8pPr indent="0" lvl="7" marL="0" marR="0" rtl="1" algn="l">
              <a:spcBef>
                <a:spcPts val="0"/>
              </a:spcBef>
              <a:spcAft>
                <a:spcPts val="0"/>
              </a:spcAft>
              <a:buNone/>
              <a:defRPr b="0" i="0" sz="1200" u="none" cap="none" strike="noStrike">
                <a:solidFill>
                  <a:srgbClr val="898989"/>
                </a:solidFill>
                <a:latin typeface="Arial"/>
                <a:ea typeface="Arial"/>
                <a:cs typeface="Arial"/>
                <a:sym typeface="Arial"/>
              </a:defRPr>
            </a:lvl8pPr>
            <a:lvl9pPr indent="0" lvl="8" marL="0" marR="0" rtl="1" algn="l">
              <a:spcBef>
                <a:spcPts val="0"/>
              </a:spcBef>
              <a:spcAft>
                <a:spcPts val="0"/>
              </a:spcAft>
              <a:buNone/>
              <a:defRPr b="0" i="0" sz="1200" u="none" cap="none" strike="noStrike">
                <a:solidFill>
                  <a:srgbClr val="898989"/>
                </a:solidFill>
                <a:latin typeface="Arial"/>
                <a:ea typeface="Arial"/>
                <a:cs typeface="Arial"/>
                <a:sym typeface="Arial"/>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71" name="Shape 71"/>
        <p:cNvGrpSpPr/>
        <p:nvPr/>
      </p:nvGrpSpPr>
      <p:grpSpPr>
        <a:xfrm>
          <a:off x="0" y="0"/>
          <a:ext cx="0" cy="0"/>
          <a:chOff x="0" y="0"/>
          <a:chExt cx="0" cy="0"/>
        </a:xfrm>
      </p:grpSpPr>
      <p:sp>
        <p:nvSpPr>
          <p:cNvPr id="72" name="Google Shape;72;p34"/>
          <p:cNvSpPr/>
          <p:nvPr/>
        </p:nvSpPr>
        <p:spPr>
          <a:xfrm>
            <a:off x="155575" y="533400"/>
            <a:ext cx="12033250" cy="1006475"/>
          </a:xfrm>
          <a:prstGeom prst="rect">
            <a:avLst/>
          </a:prstGeom>
          <a:solidFill>
            <a:srgbClr val="401882">
              <a:alpha val="9803"/>
            </a:srgbClr>
          </a:solidFill>
          <a:ln>
            <a:noFill/>
          </a:ln>
        </p:spPr>
        <p:txBody>
          <a:bodyPr anchorCtr="0" anchor="ctr" bIns="60950" lIns="121900" spcFirstLastPara="1" rIns="121900" wrap="square" tIns="60950">
            <a:noAutofit/>
          </a:bodyPr>
          <a:lstStyle/>
          <a:p>
            <a:pPr indent="0" lvl="0" marL="0" marR="0" rtl="1"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3" name="Google Shape;73;p34"/>
          <p:cNvSpPr/>
          <p:nvPr/>
        </p:nvSpPr>
        <p:spPr>
          <a:xfrm>
            <a:off x="0" y="685800"/>
            <a:ext cx="11961813" cy="1006475"/>
          </a:xfrm>
          <a:prstGeom prst="rect">
            <a:avLst/>
          </a:prstGeom>
          <a:noFill/>
          <a:ln cap="flat" cmpd="sng" w="28575">
            <a:solidFill>
              <a:srgbClr val="40188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1" algn="r">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74" name="Google Shape;74;p34"/>
          <p:cNvSpPr txBox="1"/>
          <p:nvPr/>
        </p:nvSpPr>
        <p:spPr>
          <a:xfrm>
            <a:off x="1079500" y="2438400"/>
            <a:ext cx="10185400" cy="779463"/>
          </a:xfrm>
          <a:prstGeom prst="rect">
            <a:avLst/>
          </a:prstGeom>
          <a:noFill/>
          <a:ln>
            <a:noFill/>
          </a:ln>
        </p:spPr>
        <p:txBody>
          <a:bodyPr anchorCtr="0" anchor="ctr" bIns="45700" lIns="91425" spcFirstLastPara="1" rIns="91425" wrap="square" tIns="45700">
            <a:normAutofit/>
          </a:bodyPr>
          <a:lstStyle/>
          <a:p>
            <a:pPr indent="0" lvl="0" marL="0" marR="0" rtl="1" algn="r">
              <a:spcBef>
                <a:spcPts val="0"/>
              </a:spcBef>
              <a:spcAft>
                <a:spcPts val="0"/>
              </a:spcAft>
              <a:buClr>
                <a:schemeClr val="dk1"/>
              </a:buClr>
              <a:buSzPts val="2600"/>
              <a:buFont typeface="Arial"/>
              <a:buNone/>
            </a:pPr>
            <a:r>
              <a:t/>
            </a:r>
            <a:endParaRPr b="0" i="0" sz="2600" u="none" cap="none" strike="noStrike">
              <a:solidFill>
                <a:schemeClr val="dk1"/>
              </a:solidFill>
              <a:latin typeface="Arial"/>
              <a:ea typeface="Arial"/>
              <a:cs typeface="Arial"/>
              <a:sym typeface="Arial"/>
            </a:endParaRPr>
          </a:p>
        </p:txBody>
      </p:sp>
      <p:sp>
        <p:nvSpPr>
          <p:cNvPr id="75" name="Google Shape;75;p34"/>
          <p:cNvSpPr txBox="1"/>
          <p:nvPr>
            <p:ph idx="1" type="body"/>
          </p:nvPr>
        </p:nvSpPr>
        <p:spPr>
          <a:xfrm>
            <a:off x="3541712" y="5562600"/>
            <a:ext cx="5105401" cy="381000"/>
          </a:xfrm>
          <a:prstGeom prst="rect">
            <a:avLst/>
          </a:prstGeom>
          <a:noFill/>
          <a:ln>
            <a:noFill/>
          </a:ln>
        </p:spPr>
        <p:txBody>
          <a:bodyPr anchorCtr="0" anchor="t" bIns="45700" lIns="91425" spcFirstLastPara="1" rIns="91425" wrap="square" tIns="45700">
            <a:noAutofit/>
          </a:bodyPr>
          <a:lstStyle>
            <a:lvl1pPr indent="-228600" lvl="0" marL="457200" rtl="1" algn="ctr">
              <a:spcBef>
                <a:spcPts val="200"/>
              </a:spcBef>
              <a:spcAft>
                <a:spcPts val="0"/>
              </a:spcAft>
              <a:buClr>
                <a:schemeClr val="dk1"/>
              </a:buClr>
              <a:buSzPts val="1000"/>
              <a:buNone/>
              <a:defRPr sz="1000"/>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76" name="Google Shape;76;p34"/>
          <p:cNvSpPr txBox="1"/>
          <p:nvPr>
            <p:ph type="ctrTitle"/>
          </p:nvPr>
        </p:nvSpPr>
        <p:spPr>
          <a:xfrm>
            <a:off x="1915687" y="685800"/>
            <a:ext cx="8357450" cy="778829"/>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77" name="Google Shape;77;p34"/>
          <p:cNvSpPr txBox="1"/>
          <p:nvPr>
            <p:ph idx="10" type="dt"/>
          </p:nvPr>
        </p:nvSpPr>
        <p:spPr>
          <a:xfrm>
            <a:off x="8736013" y="6356350"/>
            <a:ext cx="2843212"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4"/>
          <p:cNvSpPr txBox="1"/>
          <p:nvPr>
            <p:ph idx="11" type="ftr"/>
          </p:nvPr>
        </p:nvSpPr>
        <p:spPr>
          <a:xfrm>
            <a:off x="4164013" y="6356350"/>
            <a:ext cx="3860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4"/>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spcAft>
                <a:spcPts val="0"/>
              </a:spcAft>
              <a:buNone/>
              <a:defRPr b="0" i="0" sz="1200" u="none" cap="none" strike="noStrike">
                <a:solidFill>
                  <a:srgbClr val="898989"/>
                </a:solidFill>
                <a:latin typeface="Arial"/>
                <a:ea typeface="Arial"/>
                <a:cs typeface="Arial"/>
                <a:sym typeface="Arial"/>
              </a:defRPr>
            </a:lvl1pPr>
            <a:lvl2pPr indent="0" lvl="1" marL="0" marR="0" rtl="1" algn="l">
              <a:spcBef>
                <a:spcPts val="0"/>
              </a:spcBef>
              <a:spcAft>
                <a:spcPts val="0"/>
              </a:spcAft>
              <a:buNone/>
              <a:defRPr b="0" i="0" sz="1200" u="none" cap="none" strike="noStrike">
                <a:solidFill>
                  <a:srgbClr val="898989"/>
                </a:solidFill>
                <a:latin typeface="Arial"/>
                <a:ea typeface="Arial"/>
                <a:cs typeface="Arial"/>
                <a:sym typeface="Arial"/>
              </a:defRPr>
            </a:lvl2pPr>
            <a:lvl3pPr indent="0" lvl="2" marL="0" marR="0" rtl="1" algn="l">
              <a:spcBef>
                <a:spcPts val="0"/>
              </a:spcBef>
              <a:spcAft>
                <a:spcPts val="0"/>
              </a:spcAft>
              <a:buNone/>
              <a:defRPr b="0" i="0" sz="1200" u="none" cap="none" strike="noStrike">
                <a:solidFill>
                  <a:srgbClr val="898989"/>
                </a:solidFill>
                <a:latin typeface="Arial"/>
                <a:ea typeface="Arial"/>
                <a:cs typeface="Arial"/>
                <a:sym typeface="Arial"/>
              </a:defRPr>
            </a:lvl3pPr>
            <a:lvl4pPr indent="0" lvl="3" marL="0" marR="0" rtl="1" algn="l">
              <a:spcBef>
                <a:spcPts val="0"/>
              </a:spcBef>
              <a:spcAft>
                <a:spcPts val="0"/>
              </a:spcAft>
              <a:buNone/>
              <a:defRPr b="0" i="0" sz="1200" u="none" cap="none" strike="noStrike">
                <a:solidFill>
                  <a:srgbClr val="898989"/>
                </a:solidFill>
                <a:latin typeface="Arial"/>
                <a:ea typeface="Arial"/>
                <a:cs typeface="Arial"/>
                <a:sym typeface="Arial"/>
              </a:defRPr>
            </a:lvl4pPr>
            <a:lvl5pPr indent="0" lvl="4" marL="0" marR="0" rtl="1" algn="l">
              <a:spcBef>
                <a:spcPts val="0"/>
              </a:spcBef>
              <a:spcAft>
                <a:spcPts val="0"/>
              </a:spcAft>
              <a:buNone/>
              <a:defRPr b="0" i="0" sz="1200" u="none" cap="none" strike="noStrike">
                <a:solidFill>
                  <a:srgbClr val="898989"/>
                </a:solidFill>
                <a:latin typeface="Arial"/>
                <a:ea typeface="Arial"/>
                <a:cs typeface="Arial"/>
                <a:sym typeface="Arial"/>
              </a:defRPr>
            </a:lvl5pPr>
            <a:lvl6pPr indent="0" lvl="5" marL="0" marR="0" rtl="1" algn="l">
              <a:spcBef>
                <a:spcPts val="0"/>
              </a:spcBef>
              <a:spcAft>
                <a:spcPts val="0"/>
              </a:spcAft>
              <a:buNone/>
              <a:defRPr b="0" i="0" sz="1200" u="none" cap="none" strike="noStrike">
                <a:solidFill>
                  <a:srgbClr val="898989"/>
                </a:solidFill>
                <a:latin typeface="Arial"/>
                <a:ea typeface="Arial"/>
                <a:cs typeface="Arial"/>
                <a:sym typeface="Arial"/>
              </a:defRPr>
            </a:lvl6pPr>
            <a:lvl7pPr indent="0" lvl="6" marL="0" marR="0" rtl="1" algn="l">
              <a:spcBef>
                <a:spcPts val="0"/>
              </a:spcBef>
              <a:spcAft>
                <a:spcPts val="0"/>
              </a:spcAft>
              <a:buNone/>
              <a:defRPr b="0" i="0" sz="1200" u="none" cap="none" strike="noStrike">
                <a:solidFill>
                  <a:srgbClr val="898989"/>
                </a:solidFill>
                <a:latin typeface="Arial"/>
                <a:ea typeface="Arial"/>
                <a:cs typeface="Arial"/>
                <a:sym typeface="Arial"/>
              </a:defRPr>
            </a:lvl7pPr>
            <a:lvl8pPr indent="0" lvl="7" marL="0" marR="0" rtl="1" algn="l">
              <a:spcBef>
                <a:spcPts val="0"/>
              </a:spcBef>
              <a:spcAft>
                <a:spcPts val="0"/>
              </a:spcAft>
              <a:buNone/>
              <a:defRPr b="0" i="0" sz="1200" u="none" cap="none" strike="noStrike">
                <a:solidFill>
                  <a:srgbClr val="898989"/>
                </a:solidFill>
                <a:latin typeface="Arial"/>
                <a:ea typeface="Arial"/>
                <a:cs typeface="Arial"/>
                <a:sym typeface="Arial"/>
              </a:defRPr>
            </a:lvl8pPr>
            <a:lvl9pPr indent="0" lvl="8" marL="0" marR="0" rtl="1" algn="l">
              <a:spcBef>
                <a:spcPts val="0"/>
              </a:spcBef>
              <a:spcAft>
                <a:spcPts val="0"/>
              </a:spcAft>
              <a:buNone/>
              <a:defRPr b="0" i="0" sz="1200" u="none" cap="none" strike="noStrike">
                <a:solidFill>
                  <a:srgbClr val="898989"/>
                </a:solidFill>
                <a:latin typeface="Arial"/>
                <a:ea typeface="Arial"/>
                <a:cs typeface="Arial"/>
                <a:sym typeface="Arial"/>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spTree>
      <p:nvGrpSpPr>
        <p:cNvPr id="80" name="Shape 80"/>
        <p:cNvGrpSpPr/>
        <p:nvPr/>
      </p:nvGrpSpPr>
      <p:grpSpPr>
        <a:xfrm>
          <a:off x="0" y="0"/>
          <a:ext cx="0" cy="0"/>
          <a:chOff x="0" y="0"/>
          <a:chExt cx="0" cy="0"/>
        </a:xfrm>
      </p:grpSpPr>
      <p:sp>
        <p:nvSpPr>
          <p:cNvPr id="81" name="Google Shape;81;p35"/>
          <p:cNvSpPr/>
          <p:nvPr/>
        </p:nvSpPr>
        <p:spPr>
          <a:xfrm>
            <a:off x="155575" y="533400"/>
            <a:ext cx="12033250" cy="1006475"/>
          </a:xfrm>
          <a:prstGeom prst="rect">
            <a:avLst/>
          </a:prstGeom>
          <a:solidFill>
            <a:srgbClr val="401882">
              <a:alpha val="9803"/>
            </a:srgbClr>
          </a:solidFill>
          <a:ln>
            <a:noFill/>
          </a:ln>
        </p:spPr>
        <p:txBody>
          <a:bodyPr anchorCtr="0" anchor="ctr" bIns="60950" lIns="121900" spcFirstLastPara="1" rIns="121900" wrap="square" tIns="60950">
            <a:noAutofit/>
          </a:bodyPr>
          <a:lstStyle/>
          <a:p>
            <a:pPr indent="0" lvl="0" marL="0" marR="0" rtl="1"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2" name="Google Shape;82;p35"/>
          <p:cNvSpPr/>
          <p:nvPr/>
        </p:nvSpPr>
        <p:spPr>
          <a:xfrm>
            <a:off x="0" y="685800"/>
            <a:ext cx="11961813" cy="1006475"/>
          </a:xfrm>
          <a:prstGeom prst="rect">
            <a:avLst/>
          </a:prstGeom>
          <a:noFill/>
          <a:ln cap="flat" cmpd="sng" w="28575">
            <a:solidFill>
              <a:srgbClr val="401882"/>
            </a:solidFill>
            <a:prstDash val="solid"/>
            <a:round/>
            <a:headEnd len="sm" w="sm" type="none"/>
            <a:tailEnd len="sm" w="sm" type="none"/>
          </a:ln>
        </p:spPr>
        <p:txBody>
          <a:bodyPr anchorCtr="0" anchor="ctr" bIns="121900" lIns="121900" spcFirstLastPara="1" rIns="121900" wrap="square" tIns="121900">
            <a:noAutofit/>
          </a:bodyPr>
          <a:lstStyle/>
          <a:p>
            <a:pPr indent="0" lvl="0" marL="0" marR="0" rtl="1" algn="r">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83" name="Google Shape;83;p35"/>
          <p:cNvSpPr txBox="1"/>
          <p:nvPr>
            <p:ph idx="1" type="subTitle"/>
          </p:nvPr>
        </p:nvSpPr>
        <p:spPr>
          <a:xfrm>
            <a:off x="1522412" y="2209800"/>
            <a:ext cx="9144001" cy="3581400"/>
          </a:xfrm>
          <a:prstGeom prst="rect">
            <a:avLst/>
          </a:prstGeom>
          <a:noFill/>
          <a:ln>
            <a:noFill/>
          </a:ln>
        </p:spPr>
        <p:txBody>
          <a:bodyPr anchorCtr="0" anchor="t" bIns="45700" lIns="91425" spcFirstLastPara="1" rIns="91425" wrap="square" tIns="45700">
            <a:noAutofit/>
          </a:bodyPr>
          <a:lstStyle>
            <a:lvl1pPr lvl="0" rtl="1" algn="r">
              <a:spcBef>
                <a:spcPts val="480"/>
              </a:spcBef>
              <a:spcAft>
                <a:spcPts val="0"/>
              </a:spcAft>
              <a:buClr>
                <a:schemeClr val="dk1"/>
              </a:buClr>
              <a:buSzPts val="2400"/>
              <a:buFont typeface="Arial"/>
              <a:buNone/>
              <a:defRPr>
                <a:solidFill>
                  <a:schemeClr val="dk1"/>
                </a:solidFill>
                <a:latin typeface="Arial"/>
                <a:ea typeface="Arial"/>
                <a:cs typeface="Arial"/>
                <a:sym typeface="Arial"/>
              </a:defRPr>
            </a:lvl1pPr>
            <a:lvl2pPr lvl="1" rtl="1" algn="ctr">
              <a:spcBef>
                <a:spcPts val="480"/>
              </a:spcBef>
              <a:spcAft>
                <a:spcPts val="0"/>
              </a:spcAft>
              <a:buClr>
                <a:srgbClr val="888888"/>
              </a:buClr>
              <a:buSzPts val="2400"/>
              <a:buNone/>
              <a:defRPr>
                <a:solidFill>
                  <a:srgbClr val="888888"/>
                </a:solidFill>
              </a:defRPr>
            </a:lvl2pPr>
            <a:lvl3pPr lvl="2" rtl="1" algn="ctr">
              <a:spcBef>
                <a:spcPts val="480"/>
              </a:spcBef>
              <a:spcAft>
                <a:spcPts val="0"/>
              </a:spcAft>
              <a:buClr>
                <a:srgbClr val="888888"/>
              </a:buClr>
              <a:buSzPts val="2400"/>
              <a:buNone/>
              <a:defRPr>
                <a:solidFill>
                  <a:srgbClr val="888888"/>
                </a:solidFill>
              </a:defRPr>
            </a:lvl3pPr>
            <a:lvl4pPr lvl="3" rtl="1" algn="ctr">
              <a:spcBef>
                <a:spcPts val="480"/>
              </a:spcBef>
              <a:spcAft>
                <a:spcPts val="0"/>
              </a:spcAft>
              <a:buClr>
                <a:srgbClr val="888888"/>
              </a:buClr>
              <a:buSzPts val="2400"/>
              <a:buNone/>
              <a:defRPr>
                <a:solidFill>
                  <a:srgbClr val="888888"/>
                </a:solidFill>
              </a:defRPr>
            </a:lvl4pPr>
            <a:lvl5pPr lvl="4" rtl="1" algn="ctr">
              <a:spcBef>
                <a:spcPts val="480"/>
              </a:spcBef>
              <a:spcAft>
                <a:spcPts val="0"/>
              </a:spcAft>
              <a:buClr>
                <a:srgbClr val="888888"/>
              </a:buClr>
              <a:buSzPts val="2400"/>
              <a:buNone/>
              <a:defRPr>
                <a:solidFill>
                  <a:srgbClr val="888888"/>
                </a:solidFill>
              </a:defRPr>
            </a:lvl5pPr>
            <a:lvl6pPr lvl="5" rtl="1" algn="ctr">
              <a:spcBef>
                <a:spcPts val="400"/>
              </a:spcBef>
              <a:spcAft>
                <a:spcPts val="0"/>
              </a:spcAft>
              <a:buClr>
                <a:srgbClr val="888888"/>
              </a:buClr>
              <a:buSzPts val="2000"/>
              <a:buNone/>
              <a:defRPr>
                <a:solidFill>
                  <a:srgbClr val="888888"/>
                </a:solidFill>
              </a:defRPr>
            </a:lvl6pPr>
            <a:lvl7pPr lvl="6" rtl="1" algn="ctr">
              <a:spcBef>
                <a:spcPts val="400"/>
              </a:spcBef>
              <a:spcAft>
                <a:spcPts val="0"/>
              </a:spcAft>
              <a:buClr>
                <a:srgbClr val="888888"/>
              </a:buClr>
              <a:buSzPts val="2000"/>
              <a:buNone/>
              <a:defRPr>
                <a:solidFill>
                  <a:srgbClr val="888888"/>
                </a:solidFill>
              </a:defRPr>
            </a:lvl7pPr>
            <a:lvl8pPr lvl="7" rtl="1" algn="ctr">
              <a:spcBef>
                <a:spcPts val="400"/>
              </a:spcBef>
              <a:spcAft>
                <a:spcPts val="0"/>
              </a:spcAft>
              <a:buClr>
                <a:srgbClr val="888888"/>
              </a:buClr>
              <a:buSzPts val="2000"/>
              <a:buNone/>
              <a:defRPr>
                <a:solidFill>
                  <a:srgbClr val="888888"/>
                </a:solidFill>
              </a:defRPr>
            </a:lvl8pPr>
            <a:lvl9pPr lvl="8" rtl="1" algn="ctr">
              <a:spcBef>
                <a:spcPts val="400"/>
              </a:spcBef>
              <a:spcAft>
                <a:spcPts val="0"/>
              </a:spcAft>
              <a:buClr>
                <a:srgbClr val="888888"/>
              </a:buClr>
              <a:buSzPts val="2000"/>
              <a:buNone/>
              <a:defRPr>
                <a:solidFill>
                  <a:srgbClr val="888888"/>
                </a:solidFill>
              </a:defRPr>
            </a:lvl9pPr>
          </a:lstStyle>
          <a:p/>
        </p:txBody>
      </p:sp>
      <p:sp>
        <p:nvSpPr>
          <p:cNvPr id="84" name="Google Shape;84;p35"/>
          <p:cNvSpPr txBox="1"/>
          <p:nvPr>
            <p:ph type="ctrTitle"/>
          </p:nvPr>
        </p:nvSpPr>
        <p:spPr>
          <a:xfrm>
            <a:off x="1903412" y="685800"/>
            <a:ext cx="8382001" cy="778829"/>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85" name="Google Shape;85;p35"/>
          <p:cNvSpPr txBox="1"/>
          <p:nvPr>
            <p:ph idx="10" type="dt"/>
          </p:nvPr>
        </p:nvSpPr>
        <p:spPr>
          <a:xfrm>
            <a:off x="8736013" y="6356350"/>
            <a:ext cx="2843212"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35"/>
          <p:cNvSpPr txBox="1"/>
          <p:nvPr>
            <p:ph idx="11" type="ftr"/>
          </p:nvPr>
        </p:nvSpPr>
        <p:spPr>
          <a:xfrm>
            <a:off x="4164013" y="6356350"/>
            <a:ext cx="38608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35"/>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spcAft>
                <a:spcPts val="0"/>
              </a:spcAft>
              <a:buNone/>
              <a:defRPr b="0" i="0" sz="1200" u="none" cap="none" strike="noStrike">
                <a:solidFill>
                  <a:srgbClr val="898989"/>
                </a:solidFill>
                <a:latin typeface="Arial"/>
                <a:ea typeface="Arial"/>
                <a:cs typeface="Arial"/>
                <a:sym typeface="Arial"/>
              </a:defRPr>
            </a:lvl1pPr>
            <a:lvl2pPr indent="0" lvl="1" marL="0" marR="0" rtl="1" algn="l">
              <a:spcBef>
                <a:spcPts val="0"/>
              </a:spcBef>
              <a:spcAft>
                <a:spcPts val="0"/>
              </a:spcAft>
              <a:buNone/>
              <a:defRPr b="0" i="0" sz="1200" u="none" cap="none" strike="noStrike">
                <a:solidFill>
                  <a:srgbClr val="898989"/>
                </a:solidFill>
                <a:latin typeface="Arial"/>
                <a:ea typeface="Arial"/>
                <a:cs typeface="Arial"/>
                <a:sym typeface="Arial"/>
              </a:defRPr>
            </a:lvl2pPr>
            <a:lvl3pPr indent="0" lvl="2" marL="0" marR="0" rtl="1" algn="l">
              <a:spcBef>
                <a:spcPts val="0"/>
              </a:spcBef>
              <a:spcAft>
                <a:spcPts val="0"/>
              </a:spcAft>
              <a:buNone/>
              <a:defRPr b="0" i="0" sz="1200" u="none" cap="none" strike="noStrike">
                <a:solidFill>
                  <a:srgbClr val="898989"/>
                </a:solidFill>
                <a:latin typeface="Arial"/>
                <a:ea typeface="Arial"/>
                <a:cs typeface="Arial"/>
                <a:sym typeface="Arial"/>
              </a:defRPr>
            </a:lvl3pPr>
            <a:lvl4pPr indent="0" lvl="3" marL="0" marR="0" rtl="1" algn="l">
              <a:spcBef>
                <a:spcPts val="0"/>
              </a:spcBef>
              <a:spcAft>
                <a:spcPts val="0"/>
              </a:spcAft>
              <a:buNone/>
              <a:defRPr b="0" i="0" sz="1200" u="none" cap="none" strike="noStrike">
                <a:solidFill>
                  <a:srgbClr val="898989"/>
                </a:solidFill>
                <a:latin typeface="Arial"/>
                <a:ea typeface="Arial"/>
                <a:cs typeface="Arial"/>
                <a:sym typeface="Arial"/>
              </a:defRPr>
            </a:lvl4pPr>
            <a:lvl5pPr indent="0" lvl="4" marL="0" marR="0" rtl="1" algn="l">
              <a:spcBef>
                <a:spcPts val="0"/>
              </a:spcBef>
              <a:spcAft>
                <a:spcPts val="0"/>
              </a:spcAft>
              <a:buNone/>
              <a:defRPr b="0" i="0" sz="1200" u="none" cap="none" strike="noStrike">
                <a:solidFill>
                  <a:srgbClr val="898989"/>
                </a:solidFill>
                <a:latin typeface="Arial"/>
                <a:ea typeface="Arial"/>
                <a:cs typeface="Arial"/>
                <a:sym typeface="Arial"/>
              </a:defRPr>
            </a:lvl5pPr>
            <a:lvl6pPr indent="0" lvl="5" marL="0" marR="0" rtl="1" algn="l">
              <a:spcBef>
                <a:spcPts val="0"/>
              </a:spcBef>
              <a:spcAft>
                <a:spcPts val="0"/>
              </a:spcAft>
              <a:buNone/>
              <a:defRPr b="0" i="0" sz="1200" u="none" cap="none" strike="noStrike">
                <a:solidFill>
                  <a:srgbClr val="898989"/>
                </a:solidFill>
                <a:latin typeface="Arial"/>
                <a:ea typeface="Arial"/>
                <a:cs typeface="Arial"/>
                <a:sym typeface="Arial"/>
              </a:defRPr>
            </a:lvl6pPr>
            <a:lvl7pPr indent="0" lvl="6" marL="0" marR="0" rtl="1" algn="l">
              <a:spcBef>
                <a:spcPts val="0"/>
              </a:spcBef>
              <a:spcAft>
                <a:spcPts val="0"/>
              </a:spcAft>
              <a:buNone/>
              <a:defRPr b="0" i="0" sz="1200" u="none" cap="none" strike="noStrike">
                <a:solidFill>
                  <a:srgbClr val="898989"/>
                </a:solidFill>
                <a:latin typeface="Arial"/>
                <a:ea typeface="Arial"/>
                <a:cs typeface="Arial"/>
                <a:sym typeface="Arial"/>
              </a:defRPr>
            </a:lvl7pPr>
            <a:lvl8pPr indent="0" lvl="7" marL="0" marR="0" rtl="1" algn="l">
              <a:spcBef>
                <a:spcPts val="0"/>
              </a:spcBef>
              <a:spcAft>
                <a:spcPts val="0"/>
              </a:spcAft>
              <a:buNone/>
              <a:defRPr b="0" i="0" sz="1200" u="none" cap="none" strike="noStrike">
                <a:solidFill>
                  <a:srgbClr val="898989"/>
                </a:solidFill>
                <a:latin typeface="Arial"/>
                <a:ea typeface="Arial"/>
                <a:cs typeface="Arial"/>
                <a:sym typeface="Arial"/>
              </a:defRPr>
            </a:lvl8pPr>
            <a:lvl9pPr indent="0" lvl="8" marL="0" marR="0" rtl="1" algn="l">
              <a:spcBef>
                <a:spcPts val="0"/>
              </a:spcBef>
              <a:spcAft>
                <a:spcPts val="0"/>
              </a:spcAft>
              <a:buNone/>
              <a:defRPr b="0" i="0" sz="1200" u="none" cap="none" strike="noStrike">
                <a:solidFill>
                  <a:srgbClr val="898989"/>
                </a:solidFill>
                <a:latin typeface="Arial"/>
                <a:ea typeface="Arial"/>
                <a:cs typeface="Arial"/>
                <a:sym typeface="Arial"/>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6"/>
          <p:cNvSpPr txBox="1"/>
          <p:nvPr>
            <p:ph type="title"/>
          </p:nvPr>
        </p:nvSpPr>
        <p:spPr>
          <a:xfrm>
            <a:off x="609600" y="685800"/>
            <a:ext cx="10969625" cy="1143000"/>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SzPts val="1400"/>
              <a:buNone/>
              <a:defRPr b="0" i="0" sz="2600" u="none" cap="none" strike="noStrike">
                <a:solidFill>
                  <a:schemeClr val="dk1"/>
                </a:solidFill>
                <a:latin typeface="Arial"/>
                <a:ea typeface="Arial"/>
                <a:cs typeface="Arial"/>
                <a:sym typeface="Arial"/>
              </a:defRPr>
            </a:lvl1pPr>
            <a:lvl2pPr lvl="1" marR="0" rtl="1" algn="ctr">
              <a:spcBef>
                <a:spcPts val="0"/>
              </a:spcBef>
              <a:spcAft>
                <a:spcPts val="0"/>
              </a:spcAft>
              <a:buSzPts val="1400"/>
              <a:buNone/>
              <a:defRPr b="0" i="0" sz="2600" u="none" cap="none" strike="noStrike">
                <a:solidFill>
                  <a:schemeClr val="dk1"/>
                </a:solidFill>
                <a:latin typeface="Arial"/>
                <a:ea typeface="Arial"/>
                <a:cs typeface="Arial"/>
                <a:sym typeface="Arial"/>
              </a:defRPr>
            </a:lvl2pPr>
            <a:lvl3pPr lvl="2" marR="0" rtl="1" algn="ctr">
              <a:spcBef>
                <a:spcPts val="0"/>
              </a:spcBef>
              <a:spcAft>
                <a:spcPts val="0"/>
              </a:spcAft>
              <a:buSzPts val="1400"/>
              <a:buNone/>
              <a:defRPr b="0" i="0" sz="2600" u="none" cap="none" strike="noStrike">
                <a:solidFill>
                  <a:schemeClr val="dk1"/>
                </a:solidFill>
                <a:latin typeface="Arial"/>
                <a:ea typeface="Arial"/>
                <a:cs typeface="Arial"/>
                <a:sym typeface="Arial"/>
              </a:defRPr>
            </a:lvl3pPr>
            <a:lvl4pPr lvl="3" marR="0" rtl="1" algn="ctr">
              <a:spcBef>
                <a:spcPts val="0"/>
              </a:spcBef>
              <a:spcAft>
                <a:spcPts val="0"/>
              </a:spcAft>
              <a:buSzPts val="1400"/>
              <a:buNone/>
              <a:defRPr b="0" i="0" sz="2600" u="none" cap="none" strike="noStrike">
                <a:solidFill>
                  <a:schemeClr val="dk1"/>
                </a:solidFill>
                <a:latin typeface="Arial"/>
                <a:ea typeface="Arial"/>
                <a:cs typeface="Arial"/>
                <a:sym typeface="Arial"/>
              </a:defRPr>
            </a:lvl4pPr>
            <a:lvl5pPr lvl="4" marR="0" rtl="1" algn="ctr">
              <a:spcBef>
                <a:spcPts val="0"/>
              </a:spcBef>
              <a:spcAft>
                <a:spcPts val="0"/>
              </a:spcAft>
              <a:buSzPts val="1400"/>
              <a:buNone/>
              <a:defRPr b="0" i="0" sz="2600" u="none" cap="none" strike="noStrike">
                <a:solidFill>
                  <a:schemeClr val="dk1"/>
                </a:solidFill>
                <a:latin typeface="Arial"/>
                <a:ea typeface="Arial"/>
                <a:cs typeface="Arial"/>
                <a:sym typeface="Arial"/>
              </a:defRPr>
            </a:lvl5pPr>
            <a:lvl6pPr lvl="5" marR="0" rtl="1" algn="ctr">
              <a:spcBef>
                <a:spcPts val="0"/>
              </a:spcBef>
              <a:spcAft>
                <a:spcPts val="0"/>
              </a:spcAft>
              <a:buSzPts val="1400"/>
              <a:buNone/>
              <a:defRPr b="0" i="0" sz="2600" u="none" cap="none" strike="noStrike">
                <a:solidFill>
                  <a:schemeClr val="dk1"/>
                </a:solidFill>
                <a:latin typeface="Arial"/>
                <a:ea typeface="Arial"/>
                <a:cs typeface="Arial"/>
                <a:sym typeface="Arial"/>
              </a:defRPr>
            </a:lvl6pPr>
            <a:lvl7pPr lvl="6" marR="0" rtl="1" algn="ctr">
              <a:spcBef>
                <a:spcPts val="0"/>
              </a:spcBef>
              <a:spcAft>
                <a:spcPts val="0"/>
              </a:spcAft>
              <a:buSzPts val="1400"/>
              <a:buNone/>
              <a:defRPr b="0" i="0" sz="2600" u="none" cap="none" strike="noStrike">
                <a:solidFill>
                  <a:schemeClr val="dk1"/>
                </a:solidFill>
                <a:latin typeface="Arial"/>
                <a:ea typeface="Arial"/>
                <a:cs typeface="Arial"/>
                <a:sym typeface="Arial"/>
              </a:defRPr>
            </a:lvl7pPr>
            <a:lvl8pPr lvl="7" marR="0" rtl="1" algn="ctr">
              <a:spcBef>
                <a:spcPts val="0"/>
              </a:spcBef>
              <a:spcAft>
                <a:spcPts val="0"/>
              </a:spcAft>
              <a:buSzPts val="1400"/>
              <a:buNone/>
              <a:defRPr b="0" i="0" sz="2600" u="none" cap="none" strike="noStrike">
                <a:solidFill>
                  <a:schemeClr val="dk1"/>
                </a:solidFill>
                <a:latin typeface="Arial"/>
                <a:ea typeface="Arial"/>
                <a:cs typeface="Arial"/>
                <a:sym typeface="Arial"/>
              </a:defRPr>
            </a:lvl8pPr>
            <a:lvl9pPr lvl="8" marR="0" rtl="1" algn="ctr">
              <a:spcBef>
                <a:spcPts val="0"/>
              </a:spcBef>
              <a:spcAft>
                <a:spcPts val="0"/>
              </a:spcAft>
              <a:buSzPts val="1400"/>
              <a:buNone/>
              <a:defRPr b="0" i="0" sz="2600" u="none" cap="none" strike="noStrike">
                <a:solidFill>
                  <a:schemeClr val="dk1"/>
                </a:solidFill>
                <a:latin typeface="Arial"/>
                <a:ea typeface="Arial"/>
                <a:cs typeface="Arial"/>
                <a:sym typeface="Arial"/>
              </a:defRPr>
            </a:lvl9pPr>
          </a:lstStyle>
          <a:p/>
        </p:txBody>
      </p:sp>
      <p:sp>
        <p:nvSpPr>
          <p:cNvPr id="11" name="Google Shape;11;p26"/>
          <p:cNvSpPr txBox="1"/>
          <p:nvPr>
            <p:ph idx="1" type="body"/>
          </p:nvPr>
        </p:nvSpPr>
        <p:spPr>
          <a:xfrm>
            <a:off x="609600" y="2057400"/>
            <a:ext cx="10969625" cy="4114800"/>
          </a:xfrm>
          <a:prstGeom prst="rect">
            <a:avLst/>
          </a:prstGeom>
          <a:noFill/>
          <a:ln>
            <a:noFill/>
          </a:ln>
        </p:spPr>
        <p:txBody>
          <a:bodyPr anchorCtr="0" anchor="t" bIns="45700" lIns="91425" spcFirstLastPara="1" rIns="91425" wrap="square" tIns="45700">
            <a:noAutofit/>
          </a:bodyPr>
          <a:lstStyle>
            <a:lvl1pPr indent="-381000" lvl="0" marL="457200" marR="0" rtl="1" algn="r">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1" algn="r">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1" algn="r">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1" algn="r">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1" algn="r">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55600" lvl="5" marL="2743200" marR="0" rtl="1" algn="r">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1" algn="r">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1" algn="r">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1" algn="r">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26"/>
          <p:cNvSpPr txBox="1"/>
          <p:nvPr>
            <p:ph idx="10" type="dt"/>
          </p:nvPr>
        </p:nvSpPr>
        <p:spPr>
          <a:xfrm>
            <a:off x="8736013" y="6356350"/>
            <a:ext cx="2843212" cy="365125"/>
          </a:xfrm>
          <a:prstGeom prst="rect">
            <a:avLst/>
          </a:prstGeom>
          <a:noFill/>
          <a:ln>
            <a:noFill/>
          </a:ln>
        </p:spPr>
        <p:txBody>
          <a:bodyPr anchorCtr="0" anchor="ctr" bIns="45700" lIns="91425" spcFirstLastPara="1" rIns="91425" wrap="square" tIns="45700">
            <a:noAutofit/>
          </a:bodyPr>
          <a:lstStyle>
            <a:lvl1pPr lvl="0" marR="0" rtl="1" algn="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26"/>
          <p:cNvSpPr txBox="1"/>
          <p:nvPr>
            <p:ph idx="11" type="ftr"/>
          </p:nvPr>
        </p:nvSpPr>
        <p:spPr>
          <a:xfrm>
            <a:off x="4164013" y="6356350"/>
            <a:ext cx="3860800" cy="365125"/>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26"/>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spcAft>
                <a:spcPts val="0"/>
              </a:spcAft>
              <a:buNone/>
              <a:defRPr b="0" i="0" sz="1200" u="none" cap="none" strike="noStrike">
                <a:solidFill>
                  <a:srgbClr val="898989"/>
                </a:solidFill>
                <a:latin typeface="Arial"/>
                <a:ea typeface="Arial"/>
                <a:cs typeface="Arial"/>
                <a:sym typeface="Arial"/>
              </a:defRPr>
            </a:lvl1pPr>
            <a:lvl2pPr indent="0" lvl="1" marL="0" marR="0" rtl="1" algn="l">
              <a:spcBef>
                <a:spcPts val="0"/>
              </a:spcBef>
              <a:spcAft>
                <a:spcPts val="0"/>
              </a:spcAft>
              <a:buNone/>
              <a:defRPr b="0" i="0" sz="1200" u="none" cap="none" strike="noStrike">
                <a:solidFill>
                  <a:srgbClr val="898989"/>
                </a:solidFill>
                <a:latin typeface="Arial"/>
                <a:ea typeface="Arial"/>
                <a:cs typeface="Arial"/>
                <a:sym typeface="Arial"/>
              </a:defRPr>
            </a:lvl2pPr>
            <a:lvl3pPr indent="0" lvl="2" marL="0" marR="0" rtl="1" algn="l">
              <a:spcBef>
                <a:spcPts val="0"/>
              </a:spcBef>
              <a:spcAft>
                <a:spcPts val="0"/>
              </a:spcAft>
              <a:buNone/>
              <a:defRPr b="0" i="0" sz="1200" u="none" cap="none" strike="noStrike">
                <a:solidFill>
                  <a:srgbClr val="898989"/>
                </a:solidFill>
                <a:latin typeface="Arial"/>
                <a:ea typeface="Arial"/>
                <a:cs typeface="Arial"/>
                <a:sym typeface="Arial"/>
              </a:defRPr>
            </a:lvl3pPr>
            <a:lvl4pPr indent="0" lvl="3" marL="0" marR="0" rtl="1" algn="l">
              <a:spcBef>
                <a:spcPts val="0"/>
              </a:spcBef>
              <a:spcAft>
                <a:spcPts val="0"/>
              </a:spcAft>
              <a:buNone/>
              <a:defRPr b="0" i="0" sz="1200" u="none" cap="none" strike="noStrike">
                <a:solidFill>
                  <a:srgbClr val="898989"/>
                </a:solidFill>
                <a:latin typeface="Arial"/>
                <a:ea typeface="Arial"/>
                <a:cs typeface="Arial"/>
                <a:sym typeface="Arial"/>
              </a:defRPr>
            </a:lvl4pPr>
            <a:lvl5pPr indent="0" lvl="4" marL="0" marR="0" rtl="1" algn="l">
              <a:spcBef>
                <a:spcPts val="0"/>
              </a:spcBef>
              <a:spcAft>
                <a:spcPts val="0"/>
              </a:spcAft>
              <a:buNone/>
              <a:defRPr b="0" i="0" sz="1200" u="none" cap="none" strike="noStrike">
                <a:solidFill>
                  <a:srgbClr val="898989"/>
                </a:solidFill>
                <a:latin typeface="Arial"/>
                <a:ea typeface="Arial"/>
                <a:cs typeface="Arial"/>
                <a:sym typeface="Arial"/>
              </a:defRPr>
            </a:lvl5pPr>
            <a:lvl6pPr indent="0" lvl="5" marL="0" marR="0" rtl="1" algn="l">
              <a:spcBef>
                <a:spcPts val="0"/>
              </a:spcBef>
              <a:spcAft>
                <a:spcPts val="0"/>
              </a:spcAft>
              <a:buNone/>
              <a:defRPr b="0" i="0" sz="1200" u="none" cap="none" strike="noStrike">
                <a:solidFill>
                  <a:srgbClr val="898989"/>
                </a:solidFill>
                <a:latin typeface="Arial"/>
                <a:ea typeface="Arial"/>
                <a:cs typeface="Arial"/>
                <a:sym typeface="Arial"/>
              </a:defRPr>
            </a:lvl6pPr>
            <a:lvl7pPr indent="0" lvl="6" marL="0" marR="0" rtl="1" algn="l">
              <a:spcBef>
                <a:spcPts val="0"/>
              </a:spcBef>
              <a:spcAft>
                <a:spcPts val="0"/>
              </a:spcAft>
              <a:buNone/>
              <a:defRPr b="0" i="0" sz="1200" u="none" cap="none" strike="noStrike">
                <a:solidFill>
                  <a:srgbClr val="898989"/>
                </a:solidFill>
                <a:latin typeface="Arial"/>
                <a:ea typeface="Arial"/>
                <a:cs typeface="Arial"/>
                <a:sym typeface="Arial"/>
              </a:defRPr>
            </a:lvl7pPr>
            <a:lvl8pPr indent="0" lvl="7" marL="0" marR="0" rtl="1" algn="l">
              <a:spcBef>
                <a:spcPts val="0"/>
              </a:spcBef>
              <a:spcAft>
                <a:spcPts val="0"/>
              </a:spcAft>
              <a:buNone/>
              <a:defRPr b="0" i="0" sz="1200" u="none" cap="none" strike="noStrike">
                <a:solidFill>
                  <a:srgbClr val="898989"/>
                </a:solidFill>
                <a:latin typeface="Arial"/>
                <a:ea typeface="Arial"/>
                <a:cs typeface="Arial"/>
                <a:sym typeface="Arial"/>
              </a:defRPr>
            </a:lvl8pPr>
            <a:lvl9pPr indent="0" lvl="8" marL="0" marR="0" rtl="1" algn="l">
              <a:spcBef>
                <a:spcPts val="0"/>
              </a:spcBef>
              <a:spcAft>
                <a:spcPts val="0"/>
              </a:spcAft>
              <a:buNone/>
              <a:defRPr b="0" i="0" sz="1200" u="none" cap="none" strike="noStrike">
                <a:solidFill>
                  <a:srgbClr val="898989"/>
                </a:solidFill>
                <a:latin typeface="Arial"/>
                <a:ea typeface="Arial"/>
                <a:cs typeface="Arial"/>
                <a:sym typeface="Arial"/>
              </a:defRPr>
            </a:lvl9pPr>
          </a:lstStyle>
          <a:p>
            <a:pPr indent="0" lvl="0" marL="0" rtl="1" algn="l">
              <a:spcBef>
                <a:spcPts val="0"/>
              </a:spcBef>
              <a:spcAft>
                <a:spcPts val="0"/>
              </a:spcAft>
              <a:buNone/>
            </a:pPr>
            <a:fld id="{00000000-1234-1234-1234-123412341234}" type="slidenum">
              <a:rPr lang="ar-S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4.jpg"/><Relationship Id="rId5" Type="http://schemas.openxmlformats.org/officeDocument/2006/relationships/image" Target="../media/image1.jpg"/><Relationship Id="rId6"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
          <p:cNvSpPr txBox="1"/>
          <p:nvPr>
            <p:ph idx="1" type="subTitle"/>
          </p:nvPr>
        </p:nvSpPr>
        <p:spPr>
          <a:xfrm>
            <a:off x="2455862" y="2743200"/>
            <a:ext cx="7277100" cy="936625"/>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401882"/>
              </a:buClr>
              <a:buSzPts val="3600"/>
              <a:buNone/>
            </a:pPr>
            <a:r>
              <a:rPr lang="ar-SA"/>
              <a:t>كيفية كتابة السكربت النصي للفيديو</a:t>
            </a:r>
            <a:endParaRPr/>
          </a:p>
        </p:txBody>
      </p:sp>
      <p:sp>
        <p:nvSpPr>
          <p:cNvPr id="102" name="Google Shape;102;p1"/>
          <p:cNvSpPr txBox="1"/>
          <p:nvPr>
            <p:ph idx="4" type="body"/>
          </p:nvPr>
        </p:nvSpPr>
        <p:spPr>
          <a:xfrm>
            <a:off x="3402013" y="5227638"/>
            <a:ext cx="5384800" cy="639762"/>
          </a:xfrm>
          <a:prstGeom prst="rect">
            <a:avLst/>
          </a:prstGeom>
          <a:noFill/>
          <a:ln>
            <a:noFill/>
          </a:ln>
        </p:spPr>
        <p:txBody>
          <a:bodyPr anchorCtr="0" anchor="ctr" bIns="45700" lIns="91425" spcFirstLastPara="1" rIns="91425" wrap="square" tIns="45700">
            <a:normAutofit/>
          </a:bodyPr>
          <a:lstStyle/>
          <a:p>
            <a:pPr indent="0" lvl="0" marL="0" rtl="1" algn="ctr">
              <a:spcBef>
                <a:spcPts val="0"/>
              </a:spcBef>
              <a:spcAft>
                <a:spcPts val="0"/>
              </a:spcAft>
              <a:buClr>
                <a:schemeClr val="dk1"/>
              </a:buClr>
              <a:buSzPts val="1600"/>
              <a:buNone/>
            </a:pPr>
            <a:r>
              <a:rPr lang="ar-SA"/>
              <a:t>2021</a:t>
            </a:r>
            <a:endParaRPr/>
          </a:p>
        </p:txBody>
      </p:sp>
      <p:pic>
        <p:nvPicPr>
          <p:cNvPr descr="A picture containing text, clipart&#10;&#10;Description automatically generated" id="103" name="Google Shape;103;p1"/>
          <p:cNvPicPr preferRelativeResize="0"/>
          <p:nvPr/>
        </p:nvPicPr>
        <p:blipFill rotWithShape="1">
          <a:blip r:embed="rId3">
            <a:alphaModFix/>
          </a:blip>
          <a:srcRect b="0" l="0" r="0" t="0"/>
          <a:stretch/>
        </p:blipFill>
        <p:spPr>
          <a:xfrm>
            <a:off x="1044077" y="974878"/>
            <a:ext cx="3478965" cy="752475"/>
          </a:xfrm>
          <a:prstGeom prst="rect">
            <a:avLst/>
          </a:prstGeom>
          <a:noFill/>
          <a:ln>
            <a:noFill/>
          </a:ln>
        </p:spPr>
      </p:pic>
      <p:pic>
        <p:nvPicPr>
          <p:cNvPr descr="A picture containing chart&#10;&#10;Description automatically generated" id="104" name="Google Shape;104;p1"/>
          <p:cNvPicPr preferRelativeResize="0"/>
          <p:nvPr/>
        </p:nvPicPr>
        <p:blipFill rotWithShape="1">
          <a:blip r:embed="rId4">
            <a:alphaModFix/>
          </a:blip>
          <a:srcRect b="0" l="0" r="0" t="0"/>
          <a:stretch/>
        </p:blipFill>
        <p:spPr>
          <a:xfrm>
            <a:off x="4842798" y="762000"/>
            <a:ext cx="1515494" cy="1504950"/>
          </a:xfrm>
          <a:prstGeom prst="rect">
            <a:avLst/>
          </a:prstGeom>
          <a:noFill/>
          <a:ln>
            <a:noFill/>
          </a:ln>
        </p:spPr>
      </p:pic>
      <p:pic>
        <p:nvPicPr>
          <p:cNvPr id="105" name="Google Shape;105;p1"/>
          <p:cNvPicPr preferRelativeResize="0"/>
          <p:nvPr/>
        </p:nvPicPr>
        <p:blipFill rotWithShape="1">
          <a:blip r:embed="rId5">
            <a:alphaModFix/>
          </a:blip>
          <a:srcRect b="0" l="0" r="0" t="0"/>
          <a:stretch/>
        </p:blipFill>
        <p:spPr>
          <a:xfrm>
            <a:off x="8071825" y="942975"/>
            <a:ext cx="3145366" cy="1143000"/>
          </a:xfrm>
          <a:prstGeom prst="rect">
            <a:avLst/>
          </a:prstGeom>
          <a:noFill/>
          <a:ln>
            <a:noFill/>
          </a:ln>
        </p:spPr>
      </p:pic>
      <p:pic>
        <p:nvPicPr>
          <p:cNvPr id="106" name="Google Shape;106;p1"/>
          <p:cNvPicPr preferRelativeResize="0"/>
          <p:nvPr/>
        </p:nvPicPr>
        <p:blipFill rotWithShape="1">
          <a:blip r:embed="rId6">
            <a:alphaModFix/>
          </a:blip>
          <a:srcRect b="0" l="0" r="0" t="0"/>
          <a:stretch/>
        </p:blipFill>
        <p:spPr>
          <a:xfrm>
            <a:off x="6997804" y="979487"/>
            <a:ext cx="1069975" cy="10699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0"/>
          <p:cNvSpPr txBox="1"/>
          <p:nvPr>
            <p:ph idx="1" type="subTitle"/>
          </p:nvPr>
        </p:nvSpPr>
        <p:spPr>
          <a:xfrm>
            <a:off x="1522411" y="1219200"/>
            <a:ext cx="9144001" cy="4953000"/>
          </a:xfrm>
          <a:prstGeom prst="rect">
            <a:avLst/>
          </a:prstGeom>
          <a:noFill/>
          <a:ln>
            <a:noFill/>
          </a:ln>
        </p:spPr>
        <p:txBody>
          <a:bodyPr anchorCtr="0" anchor="t" bIns="45700" lIns="91425" spcFirstLastPara="1" rIns="91425" wrap="square" tIns="45700">
            <a:noAutofit/>
          </a:bodyPr>
          <a:lstStyle/>
          <a:p>
            <a:pPr indent="-274320" lvl="0" marL="274320" rtl="1" algn="just">
              <a:lnSpc>
                <a:spcPct val="150000"/>
              </a:lnSpc>
              <a:spcBef>
                <a:spcPts val="0"/>
              </a:spcBef>
              <a:spcAft>
                <a:spcPts val="0"/>
              </a:spcAft>
              <a:buClr>
                <a:schemeClr val="accent3"/>
              </a:buClr>
              <a:buSzPts val="2400"/>
              <a:buNone/>
            </a:pPr>
            <a:r>
              <a:t/>
            </a:r>
            <a:endParaRPr b="1" u="sng"/>
          </a:p>
          <a:p>
            <a:pPr indent="-274320" lvl="0" marL="274320" rtl="1" algn="just">
              <a:lnSpc>
                <a:spcPct val="150000"/>
              </a:lnSpc>
              <a:spcBef>
                <a:spcPts val="480"/>
              </a:spcBef>
              <a:spcAft>
                <a:spcPts val="0"/>
              </a:spcAft>
              <a:buClr>
                <a:schemeClr val="accent3"/>
              </a:buClr>
              <a:buSzPts val="2400"/>
              <a:buNone/>
            </a:pPr>
            <a:r>
              <a:rPr b="1" lang="ar-SA" u="sng"/>
              <a:t>الخطوة الرابعة: صياغة السيناريو</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يجب أن يشمل السيناريو على جميع المعلومات من شخصيات وحوارات والخلفية وان لا يقتصر على النصوص فقط.</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a:t>الاهتمام ببداية ونهاية السيناريو فنسبة كبيرة من المشاهدين لن يكملوا مشاهدة الفيديو لذا عليك وضع النقاط الأساسية والاهداف في بداية السيناريو كما ولا بد من الاهتمام بنهاية الفيديو وختم الفيديو بدعوة لاتخاذ اجراء أو خاتمة تلخص ما قمت بتقديمه.</a:t>
            </a:r>
            <a:endParaRPr sz="2400">
              <a:latin typeface="Arial"/>
              <a:ea typeface="Arial"/>
              <a:cs typeface="Arial"/>
              <a:sym typeface="Arial"/>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sz="2400">
              <a:latin typeface="Arial"/>
              <a:ea typeface="Arial"/>
              <a:cs typeface="Arial"/>
              <a:sym typeface="Arial"/>
            </a:endParaRPr>
          </a:p>
          <a:p>
            <a:pPr indent="-274320" lvl="0" marL="274320" rtl="1" algn="just">
              <a:lnSpc>
                <a:spcPct val="150000"/>
              </a:lnSpc>
              <a:spcBef>
                <a:spcPts val="480"/>
              </a:spcBef>
              <a:spcAft>
                <a:spcPts val="0"/>
              </a:spcAft>
              <a:buClr>
                <a:schemeClr val="accent3"/>
              </a:buClr>
              <a:buSzPts val="2400"/>
              <a:buNone/>
            </a:pPr>
            <a:r>
              <a:t/>
            </a:r>
            <a:endParaRPr sz="2400">
              <a:latin typeface="Arial"/>
              <a:ea typeface="Arial"/>
              <a:cs typeface="Arial"/>
              <a:sym typeface="Arial"/>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sz="2400">
              <a:latin typeface="Arial"/>
              <a:ea typeface="Arial"/>
              <a:cs typeface="Arial"/>
              <a:sym typeface="Arial"/>
            </a:endParaRPr>
          </a:p>
          <a:p>
            <a:pPr indent="-274320" lvl="0" marL="274320" rtl="1" algn="just">
              <a:lnSpc>
                <a:spcPct val="150000"/>
              </a:lnSpc>
              <a:spcBef>
                <a:spcPts val="480"/>
              </a:spcBef>
              <a:spcAft>
                <a:spcPts val="0"/>
              </a:spcAft>
              <a:buClr>
                <a:schemeClr val="accent3"/>
              </a:buClr>
              <a:buSzPts val="2400"/>
              <a:buNone/>
            </a:pPr>
            <a:r>
              <a:t/>
            </a:r>
            <a:endParaRPr/>
          </a:p>
        </p:txBody>
      </p:sp>
      <p:sp>
        <p:nvSpPr>
          <p:cNvPr id="195" name="Google Shape;195;p10"/>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196" name="Google Shape;196;p10"/>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خطوات كتابة السيناريو</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1"/>
          <p:cNvSpPr txBox="1"/>
          <p:nvPr>
            <p:ph idx="1" type="subTitle"/>
          </p:nvPr>
        </p:nvSpPr>
        <p:spPr>
          <a:xfrm>
            <a:off x="1522411" y="1219200"/>
            <a:ext cx="9144001" cy="4953000"/>
          </a:xfrm>
          <a:prstGeom prst="rect">
            <a:avLst/>
          </a:prstGeom>
          <a:noFill/>
          <a:ln>
            <a:noFill/>
          </a:ln>
        </p:spPr>
        <p:txBody>
          <a:bodyPr anchorCtr="0" anchor="t" bIns="45700" lIns="91425" spcFirstLastPara="1" rIns="91425" wrap="square" tIns="45700">
            <a:noAutofit/>
          </a:bodyPr>
          <a:lstStyle/>
          <a:p>
            <a:pPr indent="-274320" lvl="0" marL="274320" rtl="1" algn="just">
              <a:lnSpc>
                <a:spcPct val="150000"/>
              </a:lnSpc>
              <a:spcBef>
                <a:spcPts val="0"/>
              </a:spcBef>
              <a:spcAft>
                <a:spcPts val="0"/>
              </a:spcAft>
              <a:buClr>
                <a:schemeClr val="accent3"/>
              </a:buClr>
              <a:buSzPts val="2400"/>
              <a:buNone/>
            </a:pPr>
            <a:r>
              <a:t/>
            </a:r>
            <a:endParaRPr b="1" u="sng"/>
          </a:p>
          <a:p>
            <a:pPr indent="-274320" lvl="0" marL="274320" rtl="1" algn="just">
              <a:lnSpc>
                <a:spcPct val="150000"/>
              </a:lnSpc>
              <a:spcBef>
                <a:spcPts val="480"/>
              </a:spcBef>
              <a:spcAft>
                <a:spcPts val="0"/>
              </a:spcAft>
              <a:buClr>
                <a:schemeClr val="accent3"/>
              </a:buClr>
              <a:buSzPts val="2400"/>
              <a:buNone/>
            </a:pPr>
            <a:r>
              <a:rPr b="1" lang="ar-SA" u="sng"/>
              <a:t>الخطوة الخامسة: المراجعة النهائية لنص السيناريو</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هل السيناريو النهائي يناسب جمهورك المستهدف؟</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هل يوّصل الرسالة التي تريد نشرها بشكل واضح منذ البداية؟</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هل هو منسجم ومتناسق ذات حبكة جيدة؟</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هل نص السيناريو يناسب المنصة التي تريد نشر الفيديو عليها؟</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هل السيناريو بالطول المناسب؟</a:t>
            </a:r>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sz="2400">
              <a:latin typeface="Arial"/>
              <a:ea typeface="Arial"/>
              <a:cs typeface="Arial"/>
              <a:sym typeface="Arial"/>
            </a:endParaRPr>
          </a:p>
          <a:p>
            <a:pPr indent="-274320" lvl="0" marL="274320" rtl="1" algn="just">
              <a:lnSpc>
                <a:spcPct val="150000"/>
              </a:lnSpc>
              <a:spcBef>
                <a:spcPts val="480"/>
              </a:spcBef>
              <a:spcAft>
                <a:spcPts val="0"/>
              </a:spcAft>
              <a:buClr>
                <a:schemeClr val="accent3"/>
              </a:buClr>
              <a:buSzPts val="2400"/>
              <a:buNone/>
            </a:pPr>
            <a:r>
              <a:t/>
            </a:r>
            <a:endParaRPr sz="2400">
              <a:latin typeface="Arial"/>
              <a:ea typeface="Arial"/>
              <a:cs typeface="Arial"/>
              <a:sym typeface="Arial"/>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sz="2400">
              <a:latin typeface="Arial"/>
              <a:ea typeface="Arial"/>
              <a:cs typeface="Arial"/>
              <a:sym typeface="Arial"/>
            </a:endParaRPr>
          </a:p>
          <a:p>
            <a:pPr indent="-274320" lvl="0" marL="274320" rtl="1" algn="just">
              <a:lnSpc>
                <a:spcPct val="150000"/>
              </a:lnSpc>
              <a:spcBef>
                <a:spcPts val="480"/>
              </a:spcBef>
              <a:spcAft>
                <a:spcPts val="0"/>
              </a:spcAft>
              <a:buClr>
                <a:schemeClr val="accent3"/>
              </a:buClr>
              <a:buSzPts val="2400"/>
              <a:buNone/>
            </a:pPr>
            <a:r>
              <a:t/>
            </a:r>
            <a:endParaRPr/>
          </a:p>
        </p:txBody>
      </p:sp>
      <p:sp>
        <p:nvSpPr>
          <p:cNvPr id="203" name="Google Shape;203;p11"/>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204" name="Google Shape;204;p11"/>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خطوات كتابة السيناريو</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2"/>
          <p:cNvSpPr txBox="1"/>
          <p:nvPr>
            <p:ph idx="1" type="subTitle"/>
          </p:nvPr>
        </p:nvSpPr>
        <p:spPr>
          <a:xfrm>
            <a:off x="1522411" y="1219200"/>
            <a:ext cx="9144001" cy="4953000"/>
          </a:xfrm>
          <a:prstGeom prst="rect">
            <a:avLst/>
          </a:prstGeom>
          <a:noFill/>
          <a:ln>
            <a:noFill/>
          </a:ln>
        </p:spPr>
        <p:txBody>
          <a:bodyPr anchorCtr="0" anchor="t" bIns="45700" lIns="91425" spcFirstLastPara="1" rIns="91425" wrap="square" tIns="45700">
            <a:noAutofit/>
          </a:bodyPr>
          <a:lstStyle/>
          <a:p>
            <a:pPr indent="-274320" lvl="0" marL="274320" rtl="1" algn="just">
              <a:lnSpc>
                <a:spcPct val="150000"/>
              </a:lnSpc>
              <a:spcBef>
                <a:spcPts val="0"/>
              </a:spcBef>
              <a:spcAft>
                <a:spcPts val="0"/>
              </a:spcAft>
              <a:buClr>
                <a:schemeClr val="accent3"/>
              </a:buClr>
              <a:buSzPts val="2400"/>
              <a:buNone/>
            </a:pPr>
            <a:r>
              <a:t/>
            </a:r>
            <a:endParaRPr b="1" u="sng"/>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الزمان والمكان.</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a:t>ملخص أولي للقصة.</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a:t>الشخصيات.</a:t>
            </a:r>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sz="2400">
              <a:latin typeface="Arial"/>
              <a:ea typeface="Arial"/>
              <a:cs typeface="Arial"/>
              <a:sym typeface="Arial"/>
            </a:endParaRPr>
          </a:p>
          <a:p>
            <a:pPr indent="-274320" lvl="0" marL="274320" rtl="1" algn="just">
              <a:lnSpc>
                <a:spcPct val="150000"/>
              </a:lnSpc>
              <a:spcBef>
                <a:spcPts val="480"/>
              </a:spcBef>
              <a:spcAft>
                <a:spcPts val="0"/>
              </a:spcAft>
              <a:buClr>
                <a:schemeClr val="accent3"/>
              </a:buClr>
              <a:buSzPts val="2400"/>
              <a:buNone/>
            </a:pPr>
            <a:r>
              <a:t/>
            </a:r>
            <a:endParaRPr sz="2400">
              <a:latin typeface="Arial"/>
              <a:ea typeface="Arial"/>
              <a:cs typeface="Arial"/>
              <a:sym typeface="Arial"/>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sz="2400">
              <a:latin typeface="Arial"/>
              <a:ea typeface="Arial"/>
              <a:cs typeface="Arial"/>
              <a:sym typeface="Arial"/>
            </a:endParaRPr>
          </a:p>
          <a:p>
            <a:pPr indent="-274320" lvl="0" marL="274320" rtl="1" algn="just">
              <a:lnSpc>
                <a:spcPct val="150000"/>
              </a:lnSpc>
              <a:spcBef>
                <a:spcPts val="480"/>
              </a:spcBef>
              <a:spcAft>
                <a:spcPts val="0"/>
              </a:spcAft>
              <a:buClr>
                <a:schemeClr val="accent3"/>
              </a:buClr>
              <a:buSzPts val="2400"/>
              <a:buNone/>
            </a:pPr>
            <a:r>
              <a:t/>
            </a:r>
            <a:endParaRPr/>
          </a:p>
        </p:txBody>
      </p:sp>
      <p:sp>
        <p:nvSpPr>
          <p:cNvPr id="211" name="Google Shape;211;p12"/>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212" name="Google Shape;212;p12"/>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خطوات كتابة السيناريو القصصي الدرامي والحواري screenplay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3"/>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219" name="Google Shape;219;p13"/>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خطوات كتابة السيناريو القصصي الدرامي والحواري screenplay</a:t>
            </a:r>
            <a:endParaRPr/>
          </a:p>
        </p:txBody>
      </p:sp>
      <p:graphicFrame>
        <p:nvGraphicFramePr>
          <p:cNvPr id="220" name="Google Shape;220;p13"/>
          <p:cNvGraphicFramePr/>
          <p:nvPr/>
        </p:nvGraphicFramePr>
        <p:xfrm>
          <a:off x="1558924" y="2134552"/>
          <a:ext cx="3000000" cy="3000000"/>
        </p:xfrm>
        <a:graphic>
          <a:graphicData uri="http://schemas.openxmlformats.org/drawingml/2006/table">
            <a:tbl>
              <a:tblPr bandRow="1" firstRow="1">
                <a:noFill/>
                <a:tableStyleId>{DFD06D77-A656-45C5-8DFD-E802CFA916AB}</a:tableStyleId>
              </a:tblPr>
              <a:tblGrid>
                <a:gridCol w="2102225"/>
                <a:gridCol w="6968750"/>
              </a:tblGrid>
              <a:tr h="802100">
                <a:tc>
                  <a:txBody>
                    <a:bodyPr/>
                    <a:lstStyle/>
                    <a:p>
                      <a:pPr indent="0" lvl="0" marL="0" marR="0" rtl="1" algn="ctr">
                        <a:spcBef>
                          <a:spcPts val="0"/>
                        </a:spcBef>
                        <a:spcAft>
                          <a:spcPts val="0"/>
                        </a:spcAft>
                        <a:buNone/>
                      </a:pPr>
                      <a:r>
                        <a:rPr b="1" lang="ar-SA" sz="1800" u="none" cap="none" strike="noStrike"/>
                        <a:t>الزمان والمكان</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فلسطين، كندا</a:t>
                      </a:r>
                      <a:endParaRPr/>
                    </a:p>
                    <a:p>
                      <a:pPr indent="0" lvl="0" marL="0" marR="0" rtl="1" algn="ctr">
                        <a:spcBef>
                          <a:spcPts val="0"/>
                        </a:spcBef>
                        <a:spcAft>
                          <a:spcPts val="0"/>
                        </a:spcAft>
                        <a:buNone/>
                      </a:pPr>
                      <a:r>
                        <a:rPr b="0" lang="ar-SA" sz="1800" u="none" cap="none" strike="noStrike"/>
                        <a:t>سنة 2020</a:t>
                      </a:r>
                      <a:endParaRPr b="0" sz="1800" u="none" cap="none" strike="noStrike"/>
                    </a:p>
                  </a:txBody>
                  <a:tcPr marT="45725" marB="45725" marR="91450" marL="91450" anchor="ctr"/>
                </a:tc>
              </a:tr>
              <a:tr h="802100">
                <a:tc>
                  <a:txBody>
                    <a:bodyPr/>
                    <a:lstStyle/>
                    <a:p>
                      <a:pPr indent="0" lvl="0" marL="0" marR="0" rtl="1" algn="ctr">
                        <a:spcBef>
                          <a:spcPts val="0"/>
                        </a:spcBef>
                        <a:spcAft>
                          <a:spcPts val="0"/>
                        </a:spcAft>
                        <a:buNone/>
                      </a:pPr>
                      <a:r>
                        <a:rPr b="1" lang="ar-SA" sz="1800" u="none" cap="none" strike="noStrike"/>
                        <a:t>الملخص الاولي</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شاب فلسطيني متزوج حديثا ترهقه المصاريف فيهاجر الى كندا بطريقة غير شرعية باحثا عن عمل على أمل أن يستدعي زوجته بعد أن يستقر ليجد نفسه أسيرا للغربة والعمل لكنه يخبر زوجته انه بخير وانه يعمل في كندا، يكافح الشاب من اجل أن يعود الى وطنه بعد أن يعلم بأنه قد رزق بمولود جديد، ينتهي الفيلم بوقوفه على اطلال بيته الذي هدمته جرافات الاحتلال الصهيوني ويقرأ على جدار البيت المهدم نعي زوجته وابنه.</a:t>
                      </a:r>
                      <a:endParaRPr b="0" sz="1800" u="none" cap="none" strike="noStrike"/>
                    </a:p>
                  </a:txBody>
                  <a:tcPr marT="45725" marB="45725" marR="91450" marL="91450" anchor="ctr"/>
                </a:tc>
              </a:tr>
              <a:tr h="731525">
                <a:tc rowSpan="2">
                  <a:txBody>
                    <a:bodyPr/>
                    <a:lstStyle/>
                    <a:p>
                      <a:pPr indent="0" lvl="0" marL="0" marR="0" rtl="1" algn="ctr">
                        <a:spcBef>
                          <a:spcPts val="0"/>
                        </a:spcBef>
                        <a:spcAft>
                          <a:spcPts val="0"/>
                        </a:spcAft>
                        <a:buNone/>
                      </a:pPr>
                      <a:r>
                        <a:rPr b="1" lang="ar-SA" sz="1800" u="none" cap="none" strike="noStrike"/>
                        <a:t>الشخصيات</a:t>
                      </a:r>
                      <a:endParaRPr b="1" sz="1800" u="none" cap="none" strike="noStrike"/>
                    </a:p>
                  </a:txBody>
                  <a:tcPr marT="45725" marB="45725" marR="91450" marL="91450" anchor="ctr"/>
                </a:tc>
                <a:tc>
                  <a:txBody>
                    <a:bodyPr/>
                    <a:lstStyle/>
                    <a:p>
                      <a:pPr indent="0" lvl="0" marL="0" marR="0" rtl="1" algn="ctr">
                        <a:spcBef>
                          <a:spcPts val="0"/>
                        </a:spcBef>
                        <a:spcAft>
                          <a:spcPts val="0"/>
                        </a:spcAft>
                        <a:buClr>
                          <a:schemeClr val="dk1"/>
                        </a:buClr>
                        <a:buSzPts val="1800"/>
                        <a:buFont typeface="Arial"/>
                        <a:buNone/>
                      </a:pPr>
                      <a:r>
                        <a:rPr b="0" lang="ar-SA" sz="1800" u="none" cap="none" strike="noStrike"/>
                        <a:t>محمد /  شاب عشريني أسمر البشرة هذيل الجسم ذو ملامح حادة متوسط الطول شعر أسود</a:t>
                      </a:r>
                      <a:endParaRPr/>
                    </a:p>
                    <a:p>
                      <a:pPr indent="0" lvl="0" marL="0" marR="0" rtl="1" algn="ctr">
                        <a:spcBef>
                          <a:spcPts val="0"/>
                        </a:spcBef>
                        <a:spcAft>
                          <a:spcPts val="0"/>
                        </a:spcAft>
                        <a:buClr>
                          <a:schemeClr val="dk1"/>
                        </a:buClr>
                        <a:buSzPts val="1800"/>
                        <a:buFont typeface="Arial"/>
                        <a:buNone/>
                      </a:pPr>
                      <a:r>
                        <a:rPr b="0" lang="ar-SA" sz="1800" u="none" cap="none" strike="noStrike"/>
                        <a:t>الطباع: مكافح هادئ الحزن يبدو عليه دائما كتوم</a:t>
                      </a:r>
                      <a:endParaRPr/>
                    </a:p>
                  </a:txBody>
                  <a:tcPr marT="45725" marB="45725" marR="91450" marL="91450" anchor="ctr"/>
                </a:tc>
              </a:tr>
              <a:tr h="731525">
                <a:tc vMerge="1"/>
                <a:tc>
                  <a:txBody>
                    <a:bodyPr/>
                    <a:lstStyle/>
                    <a:p>
                      <a:pPr indent="0" lvl="0" marL="0" marR="0" rtl="1" algn="r">
                        <a:spcBef>
                          <a:spcPts val="0"/>
                        </a:spcBef>
                        <a:spcAft>
                          <a:spcPts val="0"/>
                        </a:spcAft>
                        <a:buClr>
                          <a:schemeClr val="dk1"/>
                        </a:buClr>
                        <a:buSzPts val="1800"/>
                        <a:buFont typeface="Arial"/>
                        <a:buNone/>
                      </a:pPr>
                      <a:r>
                        <a:rPr b="0" lang="ar-SA" sz="1800" u="none" cap="none" strike="noStrike"/>
                        <a:t>الزوجة نور / بيضاء أثار ندبة على خدها الايمين قصيرة القامة</a:t>
                      </a:r>
                      <a:endParaRPr/>
                    </a:p>
                    <a:p>
                      <a:pPr indent="0" lvl="0" marL="0" marR="0" rtl="1" algn="ctr">
                        <a:spcBef>
                          <a:spcPts val="0"/>
                        </a:spcBef>
                        <a:spcAft>
                          <a:spcPts val="0"/>
                        </a:spcAft>
                        <a:buClr>
                          <a:schemeClr val="dk1"/>
                        </a:buClr>
                        <a:buSzPts val="1800"/>
                        <a:buFont typeface="Arial"/>
                        <a:buNone/>
                      </a:pPr>
                      <a:r>
                        <a:rPr b="0" lang="ar-SA" sz="1800" u="none" cap="none" strike="noStrike"/>
                        <a:t>الطباع: كثيرة الكلام عاطفية انفعالية سريعة البكاء</a:t>
                      </a:r>
                      <a:endParaRPr b="0" sz="1800" u="none" cap="none" strike="noStrike"/>
                    </a:p>
                    <a:p>
                      <a:pPr indent="-228600" lvl="0" marL="342900" marR="0" rtl="1" algn="ctr">
                        <a:spcBef>
                          <a:spcPts val="0"/>
                        </a:spcBef>
                        <a:spcAft>
                          <a:spcPts val="0"/>
                        </a:spcAft>
                        <a:buClr>
                          <a:schemeClr val="dk1"/>
                        </a:buClr>
                        <a:buSzPts val="1800"/>
                        <a:buFont typeface="Arial"/>
                        <a:buNone/>
                      </a:pPr>
                      <a:r>
                        <a:t/>
                      </a:r>
                      <a:endParaRPr b="0" sz="1800" u="none" cap="none" strike="noStrike"/>
                    </a:p>
                  </a:txBody>
                  <a:tcPr marT="45725" marB="45725" marR="91450" marL="91450" anchor="ct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4"/>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227" name="Google Shape;227;p14"/>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جدول تسلسل الاحداث للسيناريو القصصي الدرامي والحواري</a:t>
            </a:r>
            <a:endParaRPr/>
          </a:p>
        </p:txBody>
      </p:sp>
      <p:graphicFrame>
        <p:nvGraphicFramePr>
          <p:cNvPr id="228" name="Google Shape;228;p14"/>
          <p:cNvGraphicFramePr/>
          <p:nvPr/>
        </p:nvGraphicFramePr>
        <p:xfrm>
          <a:off x="1263524" y="2271228"/>
          <a:ext cx="3000000" cy="3000000"/>
        </p:xfrm>
        <a:graphic>
          <a:graphicData uri="http://schemas.openxmlformats.org/drawingml/2006/table">
            <a:tbl>
              <a:tblPr bandRow="1" firstRow="1">
                <a:noFill/>
                <a:tableStyleId>{DFD06D77-A656-45C5-8DFD-E802CFA916AB}</a:tableStyleId>
              </a:tblPr>
              <a:tblGrid>
                <a:gridCol w="1127375"/>
                <a:gridCol w="4459225"/>
                <a:gridCol w="4075175"/>
              </a:tblGrid>
              <a:tr h="874625">
                <a:tc>
                  <a:txBody>
                    <a:bodyPr/>
                    <a:lstStyle/>
                    <a:p>
                      <a:pPr indent="0" lvl="0" marL="0" marR="0" rtl="1" algn="ctr">
                        <a:spcBef>
                          <a:spcPts val="0"/>
                        </a:spcBef>
                        <a:spcAft>
                          <a:spcPts val="0"/>
                        </a:spcAft>
                        <a:buNone/>
                      </a:pPr>
                      <a:r>
                        <a:rPr b="1" lang="ar-SA" sz="1800" u="none" cap="none" strike="noStrike"/>
                        <a:t>التسلسل</a:t>
                      </a:r>
                      <a:endParaRPr/>
                    </a:p>
                    <a:p>
                      <a:pPr indent="0" lvl="0" marL="0" marR="0" rtl="1" algn="ctr">
                        <a:spcBef>
                          <a:spcPts val="0"/>
                        </a:spcBef>
                        <a:spcAft>
                          <a:spcPts val="0"/>
                        </a:spcAft>
                        <a:buNone/>
                      </a:pPr>
                      <a:r>
                        <a:rPr b="1" lang="ar-SA" sz="1800" u="none" cap="none" strike="noStrike"/>
                        <a:t>(المشهد)</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عنوان المشهد</a:t>
                      </a:r>
                      <a:endParaRPr b="0"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الحوار</a:t>
                      </a:r>
                      <a:endParaRPr b="0" sz="1800" u="none" cap="none" strike="noStrike"/>
                    </a:p>
                  </a:txBody>
                  <a:tcPr marT="45725" marB="45725" marR="91450" marL="91450" anchor="ctr"/>
                </a:tc>
              </a:tr>
              <a:tr h="432050">
                <a:tc rowSpan="3">
                  <a:txBody>
                    <a:bodyPr/>
                    <a:lstStyle/>
                    <a:p>
                      <a:pPr indent="0" lvl="0" marL="0" marR="0" rtl="1" algn="ctr">
                        <a:spcBef>
                          <a:spcPts val="0"/>
                        </a:spcBef>
                        <a:spcAft>
                          <a:spcPts val="0"/>
                        </a:spcAft>
                        <a:buNone/>
                      </a:pPr>
                      <a:r>
                        <a:rPr b="1" lang="ar-SA" sz="1800" u="none" cap="none" strike="noStrike"/>
                        <a:t>1</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داخلي /  </a:t>
                      </a:r>
                      <a:r>
                        <a:rPr b="0" lang="ar-SA" sz="1800" u="none" cap="none" strike="noStrike">
                          <a:highlight>
                            <a:srgbClr val="FFFF00"/>
                          </a:highlight>
                        </a:rPr>
                        <a:t>خارجي</a:t>
                      </a:r>
                      <a:endParaRPr b="0" sz="1800" u="none" cap="none" strike="noStrike">
                        <a:highlight>
                          <a:srgbClr val="FFFF00"/>
                        </a:highlight>
                      </a:endParaRPr>
                    </a:p>
                  </a:txBody>
                  <a:tcPr marT="45725" marB="45725" marR="91450" marL="91450" anchor="ctr"/>
                </a:tc>
                <a:tc rowSpan="3">
                  <a:txBody>
                    <a:bodyPr/>
                    <a:lstStyle/>
                    <a:p>
                      <a:pPr indent="0" lvl="0" marL="0" marR="0" rtl="1" algn="r">
                        <a:spcBef>
                          <a:spcPts val="0"/>
                        </a:spcBef>
                        <a:spcAft>
                          <a:spcPts val="0"/>
                        </a:spcAft>
                        <a:buNone/>
                      </a:pPr>
                      <a:r>
                        <a:rPr b="0" lang="ar-SA" sz="1800" u="none" cap="none" strike="noStrike"/>
                        <a:t>محمد: هل تشعرين بتحسن.</a:t>
                      </a:r>
                      <a:endParaRPr/>
                    </a:p>
                    <a:p>
                      <a:pPr indent="0" lvl="0" marL="0" marR="0" rtl="1" algn="r">
                        <a:spcBef>
                          <a:spcPts val="0"/>
                        </a:spcBef>
                        <a:spcAft>
                          <a:spcPts val="0"/>
                        </a:spcAft>
                        <a:buNone/>
                      </a:pPr>
                      <a:r>
                        <a:rPr b="0" lang="ar-SA" sz="1800" u="none" cap="none" strike="noStrike"/>
                        <a:t>نور(وهي تكتم الما يظهر في نبرة صوتها): قليلا ، لا تشغل بالك، اذهب الى عملك</a:t>
                      </a:r>
                      <a:endParaRPr/>
                    </a:p>
                    <a:p>
                      <a:pPr indent="0" lvl="0" marL="0" marR="0" rtl="1" algn="r">
                        <a:spcBef>
                          <a:spcPts val="0"/>
                        </a:spcBef>
                        <a:spcAft>
                          <a:spcPts val="0"/>
                        </a:spcAft>
                        <a:buNone/>
                      </a:pPr>
                      <a:r>
                        <a:rPr b="0" lang="ar-SA" sz="1800" u="none" cap="none" strike="noStrike"/>
                        <a:t>محمد: كيف أتركك وانت في هذا الحال</a:t>
                      </a:r>
                      <a:endParaRPr b="0" sz="1800" u="none" cap="none" strike="noStrike"/>
                    </a:p>
                  </a:txBody>
                  <a:tcPr marT="45725" marB="45725" marR="91450" marL="91450" anchor="ctr"/>
                </a:tc>
              </a:tr>
              <a:tr h="697950">
                <a:tc vMerge="1"/>
                <a:tc>
                  <a:txBody>
                    <a:bodyPr/>
                    <a:lstStyle/>
                    <a:p>
                      <a:pPr indent="0" lvl="0" marL="0" marR="0" rtl="1" algn="ctr">
                        <a:spcBef>
                          <a:spcPts val="0"/>
                        </a:spcBef>
                        <a:spcAft>
                          <a:spcPts val="0"/>
                        </a:spcAft>
                        <a:buNone/>
                      </a:pPr>
                      <a:r>
                        <a:rPr b="0" lang="ar-SA" sz="1800" u="none" cap="none" strike="noStrike"/>
                        <a:t>مكان المشهد والوقت</a:t>
                      </a:r>
                      <a:endParaRPr/>
                    </a:p>
                    <a:p>
                      <a:pPr indent="0" lvl="0" marL="0" marR="0" rtl="1" algn="ctr">
                        <a:spcBef>
                          <a:spcPts val="0"/>
                        </a:spcBef>
                        <a:spcAft>
                          <a:spcPts val="0"/>
                        </a:spcAft>
                        <a:buNone/>
                      </a:pPr>
                      <a:r>
                        <a:rPr b="0" lang="ar-SA" sz="1800" u="none" cap="none" strike="noStrike"/>
                        <a:t>بيت محمد / الزمن صباحا</a:t>
                      </a:r>
                      <a:endParaRPr/>
                    </a:p>
                  </a:txBody>
                  <a:tcPr marT="45725" marB="45725" marR="91450" marL="91450" anchor="ctr"/>
                </a:tc>
                <a:tc vMerge="1"/>
              </a:tr>
              <a:tr h="1424375">
                <a:tc vMerge="1"/>
                <a:tc>
                  <a:txBody>
                    <a:bodyPr/>
                    <a:lstStyle/>
                    <a:p>
                      <a:pPr indent="0" lvl="0" marL="0" marR="0" rtl="1" algn="ctr">
                        <a:spcBef>
                          <a:spcPts val="0"/>
                        </a:spcBef>
                        <a:spcAft>
                          <a:spcPts val="0"/>
                        </a:spcAft>
                        <a:buNone/>
                      </a:pPr>
                      <a:r>
                        <a:rPr b="0" lang="ar-SA" sz="1800" u="none" cap="none" strike="noStrike"/>
                        <a:t>وصف المشهد</a:t>
                      </a:r>
                      <a:endParaRPr/>
                    </a:p>
                    <a:p>
                      <a:pPr indent="0" lvl="0" marL="0" marR="0" rtl="1" algn="ctr">
                        <a:spcBef>
                          <a:spcPts val="0"/>
                        </a:spcBef>
                        <a:spcAft>
                          <a:spcPts val="0"/>
                        </a:spcAft>
                        <a:buNone/>
                      </a:pPr>
                      <a:r>
                        <a:rPr b="0" lang="ar-SA" sz="1800" u="none" cap="none" strike="noStrike"/>
                        <a:t>محمد وهو ينظر الى زوجته المريضة وهو حزين</a:t>
                      </a:r>
                      <a:endParaRPr/>
                    </a:p>
                    <a:p>
                      <a:pPr indent="0" lvl="0" marL="0" marR="0" rtl="1" algn="ctr">
                        <a:spcBef>
                          <a:spcPts val="0"/>
                        </a:spcBef>
                        <a:spcAft>
                          <a:spcPts val="0"/>
                        </a:spcAft>
                        <a:buNone/>
                      </a:pPr>
                      <a:r>
                        <a:rPr b="0" lang="ar-SA" sz="1800" u="none" cap="none" strike="noStrike"/>
                        <a:t>محمد يرتدي ملابس العمل</a:t>
                      </a:r>
                      <a:endParaRPr b="0" sz="1800" u="none" cap="none" strike="noStrike"/>
                    </a:p>
                    <a:p>
                      <a:pPr indent="0" lvl="0" marL="0" marR="0" rtl="1" algn="ctr">
                        <a:spcBef>
                          <a:spcPts val="0"/>
                        </a:spcBef>
                        <a:spcAft>
                          <a:spcPts val="0"/>
                        </a:spcAft>
                        <a:buNone/>
                      </a:pPr>
                      <a:r>
                        <a:t/>
                      </a:r>
                      <a:endParaRPr b="0" sz="1800" u="none" cap="none" strike="noStrike"/>
                    </a:p>
                  </a:txBody>
                  <a:tcPr marT="45725" marB="45725" marR="91450" marL="91450" anchor="ctr"/>
                </a:tc>
                <a:tc vMerge="1"/>
              </a:tr>
              <a:tr h="432050">
                <a:tc gridSpan="3">
                  <a:txBody>
                    <a:bodyPr/>
                    <a:lstStyle/>
                    <a:p>
                      <a:pPr indent="0" lvl="0" marL="0" marR="0" rtl="1" algn="ctr">
                        <a:spcBef>
                          <a:spcPts val="0"/>
                        </a:spcBef>
                        <a:spcAft>
                          <a:spcPts val="0"/>
                        </a:spcAft>
                        <a:buNone/>
                      </a:pPr>
                      <a:r>
                        <a:rPr b="1" lang="ar-SA" sz="1800" u="none" cap="none" strike="noStrike"/>
                        <a:t>نوع الانتقال الى المشهد التالي</a:t>
                      </a:r>
                      <a:endParaRPr/>
                    </a:p>
                    <a:p>
                      <a:pPr indent="0" lvl="0" marL="0" marR="0" rtl="1" algn="ctr">
                        <a:spcBef>
                          <a:spcPts val="0"/>
                        </a:spcBef>
                        <a:spcAft>
                          <a:spcPts val="0"/>
                        </a:spcAft>
                        <a:buNone/>
                      </a:pPr>
                      <a:r>
                        <a:rPr b="1" lang="ar-SA" sz="1800" u="none" cap="none" strike="noStrike"/>
                        <a:t>Fade out, zoom out…..</a:t>
                      </a:r>
                      <a:endParaRPr b="0" sz="1800" u="none" cap="none" strike="noStrike"/>
                    </a:p>
                  </a:txBody>
                  <a:tcPr marT="45725" marB="45725" marR="91450" marL="91450" anchor="ctr"/>
                </a:tc>
                <a:tc hMerge="1"/>
                <a:tc hMerge="1"/>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5"/>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235" name="Google Shape;235;p15"/>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مثال أخر لسكربت حواري</a:t>
            </a:r>
            <a:endParaRPr/>
          </a:p>
        </p:txBody>
      </p:sp>
      <p:graphicFrame>
        <p:nvGraphicFramePr>
          <p:cNvPr id="236" name="Google Shape;236;p15"/>
          <p:cNvGraphicFramePr/>
          <p:nvPr/>
        </p:nvGraphicFramePr>
        <p:xfrm>
          <a:off x="1263524" y="2271228"/>
          <a:ext cx="3000000" cy="3000000"/>
        </p:xfrm>
        <a:graphic>
          <a:graphicData uri="http://schemas.openxmlformats.org/drawingml/2006/table">
            <a:tbl>
              <a:tblPr bandRow="1" firstRow="1">
                <a:noFill/>
                <a:tableStyleId>{DFD06D77-A656-45C5-8DFD-E802CFA916AB}</a:tableStyleId>
              </a:tblPr>
              <a:tblGrid>
                <a:gridCol w="4830900"/>
                <a:gridCol w="4830900"/>
              </a:tblGrid>
              <a:tr h="874625">
                <a:tc>
                  <a:txBody>
                    <a:bodyPr/>
                    <a:lstStyle/>
                    <a:p>
                      <a:pPr indent="0" lvl="0" marL="0" marR="0" rtl="1" algn="ctr">
                        <a:spcBef>
                          <a:spcPts val="0"/>
                        </a:spcBef>
                        <a:spcAft>
                          <a:spcPts val="0"/>
                        </a:spcAft>
                        <a:buNone/>
                      </a:pPr>
                      <a:r>
                        <a:rPr b="1" lang="ar-SA" sz="1800" u="none" cap="none" strike="noStrike"/>
                        <a:t>العنوان</a:t>
                      </a:r>
                      <a:endParaRPr b="1" sz="1800" u="none" cap="none" strike="noStrike"/>
                    </a:p>
                  </a:txBody>
                  <a:tcPr marT="45725" marB="45725" marR="91450" marL="91450" anchor="ctr"/>
                </a:tc>
                <a:tc>
                  <a:txBody>
                    <a:bodyPr/>
                    <a:lstStyle/>
                    <a:p>
                      <a:pPr indent="0" lvl="0" marL="0" marR="0" rtl="1" algn="r">
                        <a:spcBef>
                          <a:spcPts val="0"/>
                        </a:spcBef>
                        <a:spcAft>
                          <a:spcPts val="0"/>
                        </a:spcAft>
                        <a:buNone/>
                      </a:pPr>
                      <a:r>
                        <a:rPr b="0" lang="ar-SA" sz="1800" u="none" cap="none" strike="noStrike"/>
                        <a:t>تعريف النشاط الاقتصادي</a:t>
                      </a:r>
                      <a:endParaRPr b="0" sz="1800" u="none" cap="none" strike="noStrike"/>
                    </a:p>
                  </a:txBody>
                  <a:tcPr marT="45725" marB="45725" marR="91450" marL="91450" anchor="ctr"/>
                </a:tc>
              </a:tr>
              <a:tr h="874625">
                <a:tc>
                  <a:txBody>
                    <a:bodyPr/>
                    <a:lstStyle/>
                    <a:p>
                      <a:pPr indent="0" lvl="0" marL="0" marR="0" rtl="1" algn="ctr">
                        <a:spcBef>
                          <a:spcPts val="0"/>
                        </a:spcBef>
                        <a:spcAft>
                          <a:spcPts val="0"/>
                        </a:spcAft>
                        <a:buNone/>
                      </a:pPr>
                      <a:r>
                        <a:rPr b="1" lang="ar-SA" sz="1800" u="none" cap="none" strike="noStrike"/>
                        <a:t>الأهداف التعليمية</a:t>
                      </a:r>
                      <a:endParaRPr b="1" sz="1800" u="none" cap="none" strike="noStrike"/>
                    </a:p>
                  </a:txBody>
                  <a:tcPr marT="45725" marB="45725" marR="91450" marL="91450" anchor="ctr"/>
                </a:tc>
                <a:tc>
                  <a:txBody>
                    <a:bodyPr/>
                    <a:lstStyle/>
                    <a:p>
                      <a:pPr indent="-342900" lvl="0" marL="342900" marR="0" rtl="1" algn="r">
                        <a:spcBef>
                          <a:spcPts val="0"/>
                        </a:spcBef>
                        <a:spcAft>
                          <a:spcPts val="0"/>
                        </a:spcAft>
                        <a:buClr>
                          <a:schemeClr val="dk1"/>
                        </a:buClr>
                        <a:buSzPts val="1800"/>
                        <a:buFont typeface="Arial"/>
                        <a:buAutoNum type="arabicPeriod"/>
                      </a:pPr>
                      <a:r>
                        <a:rPr b="0" lang="ar-SA" sz="1800" u="none" cap="none" strike="noStrike"/>
                        <a:t>أن يتعرف المشاهد على المفهوم الصحيح للحرفة أو المهنة.</a:t>
                      </a:r>
                      <a:endParaRPr/>
                    </a:p>
                    <a:p>
                      <a:pPr indent="-342900" lvl="0" marL="342900" marR="0" rtl="1" algn="r">
                        <a:spcBef>
                          <a:spcPts val="0"/>
                        </a:spcBef>
                        <a:spcAft>
                          <a:spcPts val="0"/>
                        </a:spcAft>
                        <a:buClr>
                          <a:schemeClr val="dk1"/>
                        </a:buClr>
                        <a:buSzPts val="1800"/>
                        <a:buFont typeface="Arial"/>
                        <a:buAutoNum type="arabicPeriod"/>
                      </a:pPr>
                      <a:r>
                        <a:rPr b="0" lang="ar-SA" sz="1800" u="none" cap="none" strike="noStrike"/>
                        <a:t>أن ينعرف المشاهد على المفهوم الصحيح للنشاط الاقتصادي.</a:t>
                      </a:r>
                      <a:endParaRPr b="0" sz="1800" u="none" cap="none" strike="noStrike"/>
                    </a:p>
                    <a:p>
                      <a:pPr indent="-228600" lvl="0" marL="342900" marR="0" rtl="1" algn="r">
                        <a:spcBef>
                          <a:spcPts val="0"/>
                        </a:spcBef>
                        <a:spcAft>
                          <a:spcPts val="0"/>
                        </a:spcAft>
                        <a:buClr>
                          <a:schemeClr val="dk1"/>
                        </a:buClr>
                        <a:buSzPts val="1800"/>
                        <a:buFont typeface="Arial"/>
                        <a:buNone/>
                      </a:pPr>
                      <a:r>
                        <a:t/>
                      </a:r>
                      <a:endParaRPr b="0" sz="1800" u="none" cap="none" strike="noStrike"/>
                    </a:p>
                  </a:txBody>
                  <a:tcPr marT="45725" marB="45725" marR="91450" marL="91450" anchor="ctr"/>
                </a:tc>
              </a:tr>
              <a:tr h="874625">
                <a:tc>
                  <a:txBody>
                    <a:bodyPr/>
                    <a:lstStyle/>
                    <a:p>
                      <a:pPr indent="0" lvl="0" marL="0" marR="0" rtl="1" algn="ctr">
                        <a:spcBef>
                          <a:spcPts val="0"/>
                        </a:spcBef>
                        <a:spcAft>
                          <a:spcPts val="0"/>
                        </a:spcAft>
                        <a:buNone/>
                      </a:pPr>
                      <a:r>
                        <a:rPr b="1" lang="ar-SA" sz="1800" u="none" cap="none" strike="noStrike"/>
                        <a:t>زمن العرض</a:t>
                      </a:r>
                      <a:endParaRPr b="1" sz="1800" u="none" cap="none" strike="noStrike"/>
                    </a:p>
                  </a:txBody>
                  <a:tcPr marT="45725" marB="45725" marR="91450" marL="91450" anchor="ctr"/>
                </a:tc>
                <a:tc>
                  <a:txBody>
                    <a:bodyPr/>
                    <a:lstStyle/>
                    <a:p>
                      <a:pPr indent="0" lvl="0" marL="0" marR="0" rtl="1" algn="r">
                        <a:spcBef>
                          <a:spcPts val="0"/>
                        </a:spcBef>
                        <a:spcAft>
                          <a:spcPts val="0"/>
                        </a:spcAft>
                        <a:buClr>
                          <a:schemeClr val="dk1"/>
                        </a:buClr>
                        <a:buSzPts val="1800"/>
                        <a:buFont typeface="Arial"/>
                        <a:buNone/>
                      </a:pPr>
                      <a:r>
                        <a:rPr b="0" lang="ar-SA" sz="1800" u="none" cap="none" strike="noStrike"/>
                        <a:t>3 دقائق</a:t>
                      </a:r>
                      <a:endParaRPr b="0" sz="1800" u="none" cap="none" strike="noStrike"/>
                    </a:p>
                  </a:txBody>
                  <a:tcPr marT="45725" marB="45725" marR="91450" marL="91450" anchor="ctr"/>
                </a:tc>
              </a:tr>
              <a:tr h="874625">
                <a:tc>
                  <a:txBody>
                    <a:bodyPr/>
                    <a:lstStyle/>
                    <a:p>
                      <a:pPr indent="0" lvl="0" marL="0" marR="0" rtl="1" algn="ctr">
                        <a:spcBef>
                          <a:spcPts val="0"/>
                        </a:spcBef>
                        <a:spcAft>
                          <a:spcPts val="0"/>
                        </a:spcAft>
                        <a:buNone/>
                      </a:pPr>
                      <a:r>
                        <a:rPr b="1" lang="ar-SA" sz="1800" u="none" cap="none" strike="noStrike"/>
                        <a:t>الشخصيات</a:t>
                      </a:r>
                      <a:endParaRPr b="1" sz="1800" u="none" cap="none" strike="noStrike"/>
                    </a:p>
                  </a:txBody>
                  <a:tcPr marT="45725" marB="45725" marR="91450" marL="91450" anchor="ctr"/>
                </a:tc>
                <a:tc>
                  <a:txBody>
                    <a:bodyPr/>
                    <a:lstStyle/>
                    <a:p>
                      <a:pPr indent="0" lvl="0" marL="0" marR="0" rtl="1" algn="r">
                        <a:spcBef>
                          <a:spcPts val="0"/>
                        </a:spcBef>
                        <a:spcAft>
                          <a:spcPts val="0"/>
                        </a:spcAft>
                        <a:buClr>
                          <a:schemeClr val="dk1"/>
                        </a:buClr>
                        <a:buSzPts val="1800"/>
                        <a:buFont typeface="Arial"/>
                        <a:buNone/>
                      </a:pPr>
                      <a:r>
                        <a:rPr b="0" lang="ar-SA" sz="1800" u="none" cap="none" strike="noStrike"/>
                        <a:t>محمد، امال</a:t>
                      </a:r>
                      <a:endParaRPr/>
                    </a:p>
                    <a:p>
                      <a:pPr indent="0" lvl="0" marL="0" marR="0" rtl="1" algn="r">
                        <a:spcBef>
                          <a:spcPts val="0"/>
                        </a:spcBef>
                        <a:spcAft>
                          <a:spcPts val="0"/>
                        </a:spcAft>
                        <a:buClr>
                          <a:schemeClr val="dk1"/>
                        </a:buClr>
                        <a:buSzPts val="1800"/>
                        <a:buFont typeface="Arial"/>
                        <a:buNone/>
                      </a:pPr>
                      <a:r>
                        <a:rPr b="0" lang="ar-SA" sz="1800" u="none" cap="none" strike="noStrike"/>
                        <a:t>أطفال</a:t>
                      </a:r>
                      <a:endParaRPr b="0" sz="1800" u="none" cap="none" strike="noStrike"/>
                    </a:p>
                  </a:txBody>
                  <a:tcPr marT="45725" marB="45725" marR="91450" marL="91450" anchor="ct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6"/>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243" name="Google Shape;243;p16"/>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مثال أخر لسكربت حواري</a:t>
            </a:r>
            <a:endParaRPr/>
          </a:p>
        </p:txBody>
      </p:sp>
      <p:graphicFrame>
        <p:nvGraphicFramePr>
          <p:cNvPr id="244" name="Google Shape;244;p16"/>
          <p:cNvGraphicFramePr/>
          <p:nvPr/>
        </p:nvGraphicFramePr>
        <p:xfrm>
          <a:off x="1263524" y="2133600"/>
          <a:ext cx="3000000" cy="3000000"/>
        </p:xfrm>
        <a:graphic>
          <a:graphicData uri="http://schemas.openxmlformats.org/drawingml/2006/table">
            <a:tbl>
              <a:tblPr bandRow="1" firstRow="1">
                <a:noFill/>
                <a:tableStyleId>{DFD06D77-A656-45C5-8DFD-E802CFA916AB}</a:tableStyleId>
              </a:tblPr>
              <a:tblGrid>
                <a:gridCol w="1127375"/>
                <a:gridCol w="4459225"/>
                <a:gridCol w="4075175"/>
              </a:tblGrid>
              <a:tr h="874625">
                <a:tc>
                  <a:txBody>
                    <a:bodyPr/>
                    <a:lstStyle/>
                    <a:p>
                      <a:pPr indent="0" lvl="0" marL="0" marR="0" rtl="1" algn="ctr">
                        <a:spcBef>
                          <a:spcPts val="0"/>
                        </a:spcBef>
                        <a:spcAft>
                          <a:spcPts val="0"/>
                        </a:spcAft>
                        <a:buNone/>
                      </a:pPr>
                      <a:r>
                        <a:rPr b="1" lang="ar-SA" sz="1800" u="none" cap="none" strike="noStrike"/>
                        <a:t>الشخصية</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1" lang="ar-SA" sz="1800" u="none" cap="none" strike="noStrike"/>
                        <a:t>الحوار</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1" lang="ar-SA" sz="1800" u="none" cap="none" strike="noStrike"/>
                        <a:t>وصف المشهد</a:t>
                      </a:r>
                      <a:endParaRPr b="1" sz="1800" u="none" cap="none" strike="noStrike"/>
                    </a:p>
                  </a:txBody>
                  <a:tcPr marT="45725" marB="45725" marR="91450" marL="91450" anchor="ctr"/>
                </a:tc>
              </a:tr>
              <a:tr h="874625">
                <a:tc gridSpan="3">
                  <a:txBody>
                    <a:bodyPr/>
                    <a:lstStyle/>
                    <a:p>
                      <a:pPr indent="0" lvl="0" marL="0" marR="0" rtl="1" algn="ctr">
                        <a:spcBef>
                          <a:spcPts val="0"/>
                        </a:spcBef>
                        <a:spcAft>
                          <a:spcPts val="0"/>
                        </a:spcAft>
                        <a:buNone/>
                      </a:pPr>
                      <a:r>
                        <a:rPr b="0" lang="ar-SA" sz="1800" u="none" cap="none" strike="noStrike"/>
                        <a:t>مشهد نهاري داخلي يظهر الطفل محمد وامال في فصل دراسي</a:t>
                      </a:r>
                      <a:endParaRPr b="0" sz="1800" u="none" cap="none" strike="noStrike"/>
                    </a:p>
                  </a:txBody>
                  <a:tcPr marT="45725" marB="45725" marR="91450" marL="91450" anchor="ctr"/>
                </a:tc>
                <a:tc hMerge="1"/>
                <a:tc hMerge="1"/>
              </a:tr>
              <a:tr h="874625">
                <a:tc>
                  <a:txBody>
                    <a:bodyPr/>
                    <a:lstStyle/>
                    <a:p>
                      <a:pPr indent="0" lvl="0" marL="0" marR="0" rtl="1" algn="ctr">
                        <a:spcBef>
                          <a:spcPts val="0"/>
                        </a:spcBef>
                        <a:spcAft>
                          <a:spcPts val="0"/>
                        </a:spcAft>
                        <a:buNone/>
                      </a:pPr>
                      <a:r>
                        <a:rPr b="0" lang="ar-SA" sz="1800" u="none" cap="none" strike="noStrike"/>
                        <a:t>محمد</a:t>
                      </a:r>
                      <a:endParaRPr b="0"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أهلا بكم يا أصدقائي، سوق أصحبكم اليوم مع زميلتي أمال لنتعرف على الأنشطة الاقتصادية في فلسطين</a:t>
                      </a:r>
                      <a:endParaRPr b="0"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زوم متدرج على شخصية محمد مع حركة شفاه وحركة تعبيرية بالأيدي</a:t>
                      </a:r>
                      <a:endParaRPr b="0" sz="1800" u="none" cap="none" strike="noStrike"/>
                    </a:p>
                  </a:txBody>
                  <a:tcPr marT="45725" marB="45725" marR="91450" marL="91450" anchor="ctr"/>
                </a:tc>
              </a:tr>
              <a:tr h="874625">
                <a:tc>
                  <a:txBody>
                    <a:bodyPr/>
                    <a:lstStyle/>
                    <a:p>
                      <a:pPr indent="0" lvl="0" marL="0" marR="0" rtl="1" algn="ctr">
                        <a:spcBef>
                          <a:spcPts val="0"/>
                        </a:spcBef>
                        <a:spcAft>
                          <a:spcPts val="0"/>
                        </a:spcAft>
                        <a:buNone/>
                      </a:pPr>
                      <a:r>
                        <a:rPr b="0" lang="ar-SA" sz="1800" u="none" cap="none" strike="noStrike"/>
                        <a:t>محمد</a:t>
                      </a:r>
                      <a:endParaRPr b="0"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أهلا بك يا أمال</a:t>
                      </a:r>
                      <a:endParaRPr b="0"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صورة تظهر كاملة تظهر محمد و أمال مع حركة شفاه لمحمد وحركة تعبيرية بالايدي</a:t>
                      </a:r>
                      <a:endParaRPr b="0" sz="1800" u="none" cap="none" strike="noStrike"/>
                    </a:p>
                  </a:txBody>
                  <a:tcPr marT="45725" marB="45725" marR="91450" marL="91450" anchor="ctr"/>
                </a:tc>
              </a:tr>
              <a:tr h="432050">
                <a:tc>
                  <a:txBody>
                    <a:bodyPr/>
                    <a:lstStyle/>
                    <a:p>
                      <a:pPr indent="0" lvl="0" marL="0" marR="0" rtl="1" algn="ctr">
                        <a:spcBef>
                          <a:spcPts val="0"/>
                        </a:spcBef>
                        <a:spcAft>
                          <a:spcPts val="0"/>
                        </a:spcAft>
                        <a:buNone/>
                      </a:pPr>
                      <a:r>
                        <a:rPr b="0" lang="ar-SA" sz="1800" u="none" cap="none" strike="noStrike"/>
                        <a:t>أمال</a:t>
                      </a:r>
                      <a:endParaRPr b="0"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مرحبا يا محمد</a:t>
                      </a:r>
                      <a:endParaRPr b="0" sz="1800" u="none" cap="none" strike="noStrike"/>
                    </a:p>
                  </a:txBody>
                  <a:tcPr marT="45725" marB="45725" marR="91450" marL="91450" anchor="ctr"/>
                </a:tc>
                <a:tc>
                  <a:txBody>
                    <a:bodyPr/>
                    <a:lstStyle/>
                    <a:p>
                      <a:pPr indent="0" lvl="0" marL="0" marR="0" rtl="1" algn="r">
                        <a:lnSpc>
                          <a:spcPct val="100000"/>
                        </a:lnSpc>
                        <a:spcBef>
                          <a:spcPts val="0"/>
                        </a:spcBef>
                        <a:spcAft>
                          <a:spcPts val="0"/>
                        </a:spcAft>
                        <a:buClr>
                          <a:schemeClr val="dk1"/>
                        </a:buClr>
                        <a:buSzPts val="1800"/>
                        <a:buFont typeface="Arial"/>
                        <a:buNone/>
                      </a:pPr>
                      <a:r>
                        <a:rPr b="0" lang="ar-SA" sz="1800" u="none" cap="none" strike="noStrike"/>
                        <a:t>قطع، ثم اظهار شخصية أمال مع حركة شفاه وحركة تعبيرية بالأيدي</a:t>
                      </a:r>
                      <a:endParaRPr b="0" sz="1800" u="none" cap="none" strike="noStrike"/>
                    </a:p>
                    <a:p>
                      <a:pPr indent="0" lvl="0" marL="0" marR="0" rtl="1" algn="r">
                        <a:spcBef>
                          <a:spcPts val="0"/>
                        </a:spcBef>
                        <a:spcAft>
                          <a:spcPts val="0"/>
                        </a:spcAft>
                        <a:buNone/>
                      </a:pPr>
                      <a:r>
                        <a:t/>
                      </a:r>
                      <a:endParaRPr b="0" sz="1800" u="none" cap="none" strike="noStrike"/>
                    </a:p>
                  </a:txBody>
                  <a:tcPr marT="45725" marB="45725" marR="91450" marL="91450" anchor="ct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17"/>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251" name="Google Shape;251;p17"/>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مثال أخر لسكربت حواري</a:t>
            </a:r>
            <a:endParaRPr/>
          </a:p>
        </p:txBody>
      </p:sp>
      <p:graphicFrame>
        <p:nvGraphicFramePr>
          <p:cNvPr id="252" name="Google Shape;252;p17"/>
          <p:cNvGraphicFramePr/>
          <p:nvPr/>
        </p:nvGraphicFramePr>
        <p:xfrm>
          <a:off x="1263524" y="2133600"/>
          <a:ext cx="3000000" cy="3000000"/>
        </p:xfrm>
        <a:graphic>
          <a:graphicData uri="http://schemas.openxmlformats.org/drawingml/2006/table">
            <a:tbl>
              <a:tblPr bandRow="1" firstRow="1">
                <a:noFill/>
                <a:tableStyleId>{DFD06D77-A656-45C5-8DFD-E802CFA916AB}</a:tableStyleId>
              </a:tblPr>
              <a:tblGrid>
                <a:gridCol w="1127375"/>
                <a:gridCol w="4459225"/>
                <a:gridCol w="4075175"/>
              </a:tblGrid>
              <a:tr h="874625">
                <a:tc>
                  <a:txBody>
                    <a:bodyPr/>
                    <a:lstStyle/>
                    <a:p>
                      <a:pPr indent="0" lvl="0" marL="0" marR="0" rtl="1" algn="ctr">
                        <a:spcBef>
                          <a:spcPts val="0"/>
                        </a:spcBef>
                        <a:spcAft>
                          <a:spcPts val="0"/>
                        </a:spcAft>
                        <a:buNone/>
                      </a:pPr>
                      <a:r>
                        <a:rPr b="1" lang="ar-SA" sz="1800" u="none" cap="none" strike="noStrike"/>
                        <a:t>الشخصية</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1" lang="ar-SA" sz="1800" u="none" cap="none" strike="noStrike"/>
                        <a:t>الحوار</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1" lang="ar-SA" sz="1800" u="none" cap="none" strike="noStrike"/>
                        <a:t>وصف المشهد</a:t>
                      </a:r>
                      <a:endParaRPr b="1" sz="1800" u="none" cap="none" strike="noStrike"/>
                    </a:p>
                  </a:txBody>
                  <a:tcPr marT="45725" marB="45725" marR="91450" marL="91450" anchor="ctr"/>
                </a:tc>
              </a:tr>
              <a:tr h="874625">
                <a:tc>
                  <a:txBody>
                    <a:bodyPr/>
                    <a:lstStyle/>
                    <a:p>
                      <a:pPr indent="0" lvl="0" marL="0" marR="0" rtl="1" algn="ctr">
                        <a:spcBef>
                          <a:spcPts val="0"/>
                        </a:spcBef>
                        <a:spcAft>
                          <a:spcPts val="0"/>
                        </a:spcAft>
                        <a:buNone/>
                      </a:pPr>
                      <a:r>
                        <a:rPr b="0" lang="ar-SA" sz="1800" u="none" cap="none" strike="noStrike"/>
                        <a:t>أمال</a:t>
                      </a:r>
                      <a:endParaRPr b="0"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ما معنى النشاط الاقتصادي؟</a:t>
                      </a:r>
                      <a:endParaRPr b="0" sz="1800" u="none" cap="none" strike="noStrike"/>
                    </a:p>
                  </a:txBody>
                  <a:tcPr marT="45725" marB="45725" marR="91450" marL="91450" anchor="ctr"/>
                </a:tc>
                <a:tc>
                  <a:txBody>
                    <a:bodyPr/>
                    <a:lstStyle/>
                    <a:p>
                      <a:pPr indent="0" lvl="0" marL="0" marR="0" rtl="1" algn="ctr">
                        <a:spcBef>
                          <a:spcPts val="0"/>
                        </a:spcBef>
                        <a:spcAft>
                          <a:spcPts val="0"/>
                        </a:spcAft>
                        <a:buNone/>
                      </a:pPr>
                      <a:r>
                        <a:rPr b="0" i="0" lang="ar-SA" sz="1800" u="none" cap="none" strike="noStrike">
                          <a:solidFill>
                            <a:schemeClr val="dk1"/>
                          </a:solidFill>
                          <a:latin typeface="Arial"/>
                          <a:ea typeface="Arial"/>
                          <a:cs typeface="Arial"/>
                          <a:sym typeface="Arial"/>
                        </a:rPr>
                        <a:t>حركة شفاه وحركة تعبيرية بالأيدي.</a:t>
                      </a:r>
                      <a:endParaRPr b="0" sz="1800" u="none" cap="none" strike="noStrike"/>
                    </a:p>
                  </a:txBody>
                  <a:tcPr marT="45725" marB="45725" marR="91450" marL="91450" anchor="ctr"/>
                </a:tc>
              </a:tr>
              <a:tr h="874625">
                <a:tc>
                  <a:txBody>
                    <a:bodyPr/>
                    <a:lstStyle/>
                    <a:p>
                      <a:pPr indent="0" lvl="0" marL="0" marR="0" rtl="1" algn="ctr">
                        <a:spcBef>
                          <a:spcPts val="0"/>
                        </a:spcBef>
                        <a:spcAft>
                          <a:spcPts val="0"/>
                        </a:spcAft>
                        <a:buNone/>
                      </a:pPr>
                      <a:r>
                        <a:rPr b="0" lang="ar-SA" sz="1800" u="none" cap="none" strike="noStrike"/>
                        <a:t>محمد</a:t>
                      </a:r>
                      <a:endParaRPr b="0" sz="1800" u="none" cap="none" strike="noStrike"/>
                    </a:p>
                  </a:txBody>
                  <a:tcPr marT="45725" marB="45725" marR="91450" marL="91450" anchor="ctr"/>
                </a:tc>
                <a:tc>
                  <a:txBody>
                    <a:bodyPr/>
                    <a:lstStyle/>
                    <a:p>
                      <a:pPr indent="0" lvl="0" marL="0" marR="0" rtl="1" algn="ctr">
                        <a:spcBef>
                          <a:spcPts val="0"/>
                        </a:spcBef>
                        <a:spcAft>
                          <a:spcPts val="0"/>
                        </a:spcAft>
                        <a:buNone/>
                      </a:pPr>
                      <a:r>
                        <a:rPr b="0" i="0" lang="ar-SA" sz="1800" u="none" cap="none" strike="noStrike">
                          <a:solidFill>
                            <a:schemeClr val="dk1"/>
                          </a:solidFill>
                          <a:latin typeface="Arial"/>
                          <a:ea typeface="Arial"/>
                          <a:cs typeface="Arial"/>
                          <a:sym typeface="Arial"/>
                        </a:rPr>
                        <a:t>من الطبيعي يا أمل أن يمارس كل إنسان مهنة أو حرفة يرتزق منها، وتعرف هذه المهنة بالنشاط الاقتصادي.</a:t>
                      </a:r>
                      <a:endParaRPr b="0" sz="1800" u="none" cap="none" strike="noStrike"/>
                    </a:p>
                  </a:txBody>
                  <a:tcPr marT="45725" marB="45725" marR="91450" marL="91450" anchor="ctr"/>
                </a:tc>
                <a:tc>
                  <a:txBody>
                    <a:bodyPr/>
                    <a:lstStyle/>
                    <a:p>
                      <a:pPr indent="0" lvl="0" marL="0" marR="0" rtl="1" algn="ctr">
                        <a:spcBef>
                          <a:spcPts val="0"/>
                        </a:spcBef>
                        <a:spcAft>
                          <a:spcPts val="0"/>
                        </a:spcAft>
                        <a:buNone/>
                      </a:pPr>
                      <a:r>
                        <a:rPr b="0" i="0" lang="ar-SA" sz="1800" u="none" cap="none" strike="noStrike">
                          <a:solidFill>
                            <a:schemeClr val="dk1"/>
                          </a:solidFill>
                          <a:latin typeface="Arial"/>
                          <a:ea typeface="Arial"/>
                          <a:cs typeface="Arial"/>
                          <a:sym typeface="Arial"/>
                        </a:rPr>
                        <a:t>قطع، مع ميديم شوت لمحمد، مع حركة شفاه وحركة تعبيرية بالأيدي.</a:t>
                      </a:r>
                      <a:endParaRPr b="0" sz="1800" u="none" cap="none" strike="noStrike"/>
                    </a:p>
                  </a:txBody>
                  <a:tcPr marT="45725" marB="45725" marR="91450" marL="91450" anchor="ctr"/>
                </a:tc>
              </a:tr>
              <a:tr h="432050">
                <a:tc>
                  <a:txBody>
                    <a:bodyPr/>
                    <a:lstStyle/>
                    <a:p>
                      <a:pPr indent="0" lvl="0" marL="0" marR="0" rtl="1" algn="ctr">
                        <a:spcBef>
                          <a:spcPts val="0"/>
                        </a:spcBef>
                        <a:spcAft>
                          <a:spcPts val="0"/>
                        </a:spcAft>
                        <a:buNone/>
                      </a:pPr>
                      <a:r>
                        <a:rPr b="0" lang="ar-SA" sz="1800" u="none" cap="none" strike="noStrike"/>
                        <a:t>محمد</a:t>
                      </a:r>
                      <a:endParaRPr b="0"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دعينا نرى بعض صور الأنشطة الاقتصادية.</a:t>
                      </a:r>
                      <a:endParaRPr/>
                    </a:p>
                  </a:txBody>
                  <a:tcPr marT="45725" marB="45725" marR="91450" marL="91450" anchor="ctr"/>
                </a:tc>
                <a:tc>
                  <a:txBody>
                    <a:bodyPr/>
                    <a:lstStyle/>
                    <a:p>
                      <a:pPr indent="0" lvl="0" marL="0" marR="0" rtl="1" algn="r">
                        <a:lnSpc>
                          <a:spcPct val="100000"/>
                        </a:lnSpc>
                        <a:spcBef>
                          <a:spcPts val="0"/>
                        </a:spcBef>
                        <a:spcAft>
                          <a:spcPts val="0"/>
                        </a:spcAft>
                        <a:buClr>
                          <a:schemeClr val="dk1"/>
                        </a:buClr>
                        <a:buSzPts val="1800"/>
                        <a:buFont typeface="Arial"/>
                        <a:buNone/>
                      </a:pPr>
                      <a:r>
                        <a:rPr b="0" lang="ar-SA" sz="1800" u="none" cap="none" strike="noStrike"/>
                        <a:t>حركة شفاه وحركة تعبيرية بالأيدي.</a:t>
                      </a:r>
                      <a:endParaRPr/>
                    </a:p>
                    <a:p>
                      <a:pPr indent="0" lvl="0" marL="0" marR="0" rtl="1" algn="r">
                        <a:lnSpc>
                          <a:spcPct val="100000"/>
                        </a:lnSpc>
                        <a:spcBef>
                          <a:spcPts val="0"/>
                        </a:spcBef>
                        <a:spcAft>
                          <a:spcPts val="0"/>
                        </a:spcAft>
                        <a:buClr>
                          <a:schemeClr val="dk1"/>
                        </a:buClr>
                        <a:buSzPts val="1800"/>
                        <a:buFont typeface="Arial"/>
                        <a:buNone/>
                      </a:pPr>
                      <a:r>
                        <a:rPr b="0" lang="ar-SA" sz="1800" u="none" cap="none" strike="noStrike"/>
                        <a:t>زووم أوت، يشغل محمد جهاز بروجكتور.</a:t>
                      </a:r>
                      <a:endParaRPr b="0" sz="1800" u="none" cap="none" strike="noStrike"/>
                    </a:p>
                  </a:txBody>
                  <a:tcPr marT="45725" marB="45725" marR="91450" marL="91450" anchor="ct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18"/>
          <p:cNvSpPr txBox="1"/>
          <p:nvPr>
            <p:ph idx="1" type="subTitle"/>
          </p:nvPr>
        </p:nvSpPr>
        <p:spPr>
          <a:xfrm>
            <a:off x="1522411" y="1219200"/>
            <a:ext cx="9144001" cy="4953000"/>
          </a:xfrm>
          <a:prstGeom prst="rect">
            <a:avLst/>
          </a:prstGeom>
          <a:noFill/>
          <a:ln>
            <a:noFill/>
          </a:ln>
        </p:spPr>
        <p:txBody>
          <a:bodyPr anchorCtr="0" anchor="t" bIns="45700" lIns="91425" spcFirstLastPara="1" rIns="91425" wrap="square" tIns="45700">
            <a:noAutofit/>
          </a:bodyPr>
          <a:lstStyle/>
          <a:p>
            <a:pPr indent="-274320" lvl="0" marL="274320" rtl="1" algn="just">
              <a:lnSpc>
                <a:spcPct val="150000"/>
              </a:lnSpc>
              <a:spcBef>
                <a:spcPts val="0"/>
              </a:spcBef>
              <a:spcAft>
                <a:spcPts val="0"/>
              </a:spcAft>
              <a:buClr>
                <a:schemeClr val="accent3"/>
              </a:buClr>
              <a:buSzPts val="2400"/>
              <a:buNone/>
            </a:pPr>
            <a:r>
              <a:t/>
            </a:r>
            <a:endParaRPr b="1" u="sng"/>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البداية: </a:t>
            </a:r>
            <a:r>
              <a:rPr b="0" i="0" lang="ar-SA">
                <a:solidFill>
                  <a:srgbClr val="808285"/>
                </a:solidFill>
                <a:latin typeface="Arial"/>
                <a:ea typeface="Arial"/>
                <a:cs typeface="Arial"/>
                <a:sym typeface="Arial"/>
              </a:rPr>
              <a:t>أظهِر لمن يشاهد الفيديو ما الذي سوف يتعلمه بعد الانتهاء من المشاهدة.</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a:t>التطور أو المتن: </a:t>
            </a:r>
            <a:r>
              <a:rPr lang="ar-SA">
                <a:solidFill>
                  <a:srgbClr val="808285"/>
                </a:solidFill>
                <a:latin typeface="Arial"/>
                <a:ea typeface="Arial"/>
                <a:cs typeface="Arial"/>
                <a:sym typeface="Arial"/>
              </a:rPr>
              <a:t>التعمق في المعلومات</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a:t>الخاتمة: </a:t>
            </a:r>
            <a:r>
              <a:rPr lang="ar-SA">
                <a:solidFill>
                  <a:srgbClr val="808285"/>
                </a:solidFill>
                <a:latin typeface="Arial"/>
                <a:ea typeface="Arial"/>
                <a:cs typeface="Arial"/>
                <a:sym typeface="Arial"/>
              </a:rPr>
              <a:t>ملخص لكل ما تحدثت عنه في الفيديو أو التركيز على النقاط المهمة أو ارشاد المشاهدين الى مواد دراسية إضافية.</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في حال كان هناك شرح طويل أو تصوير تطبيق عملي: قم بتسجيل الصور والصوت أو الفيديو بشكل منفصل وقم بالإشارة الى ذلك في السيناريو لتنبيه المخرج أو المنتج ليتم دمج الصوت مع الصورة في الفيديو النهائي.</a:t>
            </a:r>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sz="2400">
              <a:latin typeface="Arial"/>
              <a:ea typeface="Arial"/>
              <a:cs typeface="Arial"/>
              <a:sym typeface="Arial"/>
            </a:endParaRPr>
          </a:p>
          <a:p>
            <a:pPr indent="-274320" lvl="0" marL="274320" rtl="1" algn="just">
              <a:lnSpc>
                <a:spcPct val="150000"/>
              </a:lnSpc>
              <a:spcBef>
                <a:spcPts val="480"/>
              </a:spcBef>
              <a:spcAft>
                <a:spcPts val="0"/>
              </a:spcAft>
              <a:buClr>
                <a:schemeClr val="accent3"/>
              </a:buClr>
              <a:buSzPts val="2400"/>
              <a:buNone/>
            </a:pPr>
            <a:r>
              <a:t/>
            </a:r>
            <a:endParaRPr sz="2400">
              <a:latin typeface="Arial"/>
              <a:ea typeface="Arial"/>
              <a:cs typeface="Arial"/>
              <a:sym typeface="Arial"/>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sz="2400">
              <a:latin typeface="Arial"/>
              <a:ea typeface="Arial"/>
              <a:cs typeface="Arial"/>
              <a:sym typeface="Arial"/>
            </a:endParaRPr>
          </a:p>
          <a:p>
            <a:pPr indent="-274320" lvl="0" marL="274320" rtl="1" algn="just">
              <a:lnSpc>
                <a:spcPct val="150000"/>
              </a:lnSpc>
              <a:spcBef>
                <a:spcPts val="480"/>
              </a:spcBef>
              <a:spcAft>
                <a:spcPts val="0"/>
              </a:spcAft>
              <a:buClr>
                <a:schemeClr val="accent3"/>
              </a:buClr>
              <a:buSzPts val="2400"/>
              <a:buNone/>
            </a:pPr>
            <a:r>
              <a:t/>
            </a:r>
            <a:endParaRPr/>
          </a:p>
        </p:txBody>
      </p:sp>
      <p:sp>
        <p:nvSpPr>
          <p:cNvPr id="259" name="Google Shape;259;p18"/>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260" name="Google Shape;260;p18"/>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خطوات كتابة السيناريو التعليمي المبني على الموقف التعليمي</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9"/>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267" name="Google Shape;267;p19"/>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خطوات كتابة السيناريو التعليمي المبني على الموقف التعليمي</a:t>
            </a:r>
            <a:endParaRPr/>
          </a:p>
        </p:txBody>
      </p:sp>
      <p:graphicFrame>
        <p:nvGraphicFramePr>
          <p:cNvPr id="268" name="Google Shape;268;p19"/>
          <p:cNvGraphicFramePr/>
          <p:nvPr/>
        </p:nvGraphicFramePr>
        <p:xfrm>
          <a:off x="1263524" y="2271228"/>
          <a:ext cx="3000000" cy="3000000"/>
        </p:xfrm>
        <a:graphic>
          <a:graphicData uri="http://schemas.openxmlformats.org/drawingml/2006/table">
            <a:tbl>
              <a:tblPr bandRow="1" firstRow="1">
                <a:noFill/>
                <a:tableStyleId>{DFD06D77-A656-45C5-8DFD-E802CFA916AB}</a:tableStyleId>
              </a:tblPr>
              <a:tblGrid>
                <a:gridCol w="1127375"/>
                <a:gridCol w="4459225"/>
                <a:gridCol w="4075175"/>
              </a:tblGrid>
              <a:tr h="874625">
                <a:tc>
                  <a:txBody>
                    <a:bodyPr/>
                    <a:lstStyle/>
                    <a:p>
                      <a:pPr indent="0" lvl="0" marL="0" marR="0" rtl="1" algn="ctr">
                        <a:spcBef>
                          <a:spcPts val="0"/>
                        </a:spcBef>
                        <a:spcAft>
                          <a:spcPts val="0"/>
                        </a:spcAft>
                        <a:buNone/>
                      </a:pPr>
                      <a:r>
                        <a:rPr b="1" lang="ar-SA" sz="1800" u="none" cap="none" strike="noStrike"/>
                        <a:t>التسلسل</a:t>
                      </a:r>
                      <a:endParaRPr/>
                    </a:p>
                    <a:p>
                      <a:pPr indent="0" lvl="0" marL="0" marR="0" rtl="1" algn="ctr">
                        <a:spcBef>
                          <a:spcPts val="0"/>
                        </a:spcBef>
                        <a:spcAft>
                          <a:spcPts val="0"/>
                        </a:spcAft>
                        <a:buNone/>
                      </a:pPr>
                      <a:r>
                        <a:rPr b="1" lang="ar-SA" sz="1800" u="none" cap="none" strike="noStrike"/>
                        <a:t>(المشهد)</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النص</a:t>
                      </a:r>
                      <a:endParaRPr b="0"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المشهد</a:t>
                      </a:r>
                      <a:endParaRPr b="0" sz="1800" u="none" cap="none" strike="noStrike"/>
                    </a:p>
                  </a:txBody>
                  <a:tcPr marT="45725" marB="45725" marR="91450" marL="91450" anchor="ctr"/>
                </a:tc>
              </a:tr>
              <a:tr h="2554375">
                <a:tc>
                  <a:txBody>
                    <a:bodyPr/>
                    <a:lstStyle/>
                    <a:p>
                      <a:pPr indent="0" lvl="0" marL="0" marR="0" rtl="1" algn="ctr">
                        <a:spcBef>
                          <a:spcPts val="0"/>
                        </a:spcBef>
                        <a:spcAft>
                          <a:spcPts val="0"/>
                        </a:spcAft>
                        <a:buNone/>
                      </a:pPr>
                      <a:r>
                        <a:rPr b="1" lang="ar-SA" sz="1800" u="none" cap="none" strike="noStrike"/>
                        <a:t>1</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بسم الله الرحمن الرحيم </a:t>
                      </a:r>
                      <a:endParaRPr/>
                    </a:p>
                    <a:p>
                      <a:pPr indent="0" lvl="0" marL="0" marR="0" rtl="1" algn="ctr">
                        <a:spcBef>
                          <a:spcPts val="0"/>
                        </a:spcBef>
                        <a:spcAft>
                          <a:spcPts val="0"/>
                        </a:spcAft>
                        <a:buNone/>
                      </a:pPr>
                      <a:r>
                        <a:rPr b="0" lang="ar-SA" sz="1800" u="none" cap="none" strike="noStrike"/>
                        <a:t>أعزاءي المشاهدين السلام عليكم ورحمة الله وبركاته وأسعد الله أوقاتكم بكل خير.</a:t>
                      </a:r>
                      <a:endParaRPr/>
                    </a:p>
                    <a:p>
                      <a:pPr indent="0" lvl="0" marL="0" marR="0" rtl="1" algn="ctr">
                        <a:spcBef>
                          <a:spcPts val="0"/>
                        </a:spcBef>
                        <a:spcAft>
                          <a:spcPts val="0"/>
                        </a:spcAft>
                        <a:buNone/>
                      </a:pPr>
                      <a:r>
                        <a:rPr b="0" lang="ar-SA" sz="1800" u="none" cap="none" strike="noStrike"/>
                        <a:t>مرحبا بكم في الحلقة الاولى من حلقات مقرر علم الأصوات العربية والتي </a:t>
                      </a:r>
                      <a:r>
                        <a:rPr b="0" lang="ar-SA" sz="1800" u="none" cap="none" strike="noStrike">
                          <a:solidFill>
                            <a:srgbClr val="7030A0"/>
                          </a:solidFill>
                        </a:rPr>
                        <a:t>سنتحدث خلالها حول علم الأصوات ومناهجه وأقسامه</a:t>
                      </a:r>
                      <a:endParaRPr/>
                    </a:p>
                    <a:p>
                      <a:pPr indent="0" lvl="0" marL="0" marR="0" rtl="1" algn="ctr">
                        <a:spcBef>
                          <a:spcPts val="0"/>
                        </a:spcBef>
                        <a:spcAft>
                          <a:spcPts val="0"/>
                        </a:spcAft>
                        <a:buNone/>
                      </a:pPr>
                      <a:r>
                        <a:t/>
                      </a:r>
                      <a:endParaRPr b="0" sz="1800" u="none" cap="none" strike="noStrike">
                        <a:highlight>
                          <a:srgbClr val="FFFF00"/>
                        </a:highlight>
                      </a:endParaRPr>
                    </a:p>
                  </a:txBody>
                  <a:tcPr marT="45725" marB="45725" marR="91450" marL="91450" anchor="ctr"/>
                </a:tc>
                <a:tc>
                  <a:txBody>
                    <a:bodyPr/>
                    <a:lstStyle/>
                    <a:p>
                      <a:pPr indent="0" lvl="0" marL="0" marR="0" rtl="1" algn="r">
                        <a:spcBef>
                          <a:spcPts val="0"/>
                        </a:spcBef>
                        <a:spcAft>
                          <a:spcPts val="0"/>
                        </a:spcAft>
                        <a:buNone/>
                      </a:pPr>
                      <a:r>
                        <a:rPr b="0" lang="ar-SA" sz="1800" u="none" cap="none" strike="noStrike"/>
                        <a:t>المقدم + شريحة رقم 1</a:t>
                      </a:r>
                      <a:endParaRPr/>
                    </a:p>
                    <a:p>
                      <a:pPr indent="0" lvl="0" marL="0" marR="0" rtl="1" algn="r">
                        <a:spcBef>
                          <a:spcPts val="0"/>
                        </a:spcBef>
                        <a:spcAft>
                          <a:spcPts val="0"/>
                        </a:spcAft>
                        <a:buNone/>
                      </a:pPr>
                      <a:r>
                        <a:rPr b="0" lang="ar-SA" sz="1800" u="none" cap="none" strike="noStrike"/>
                        <a:t>اظهار شريحة رقم 2 بالكامل عند الكلمات باللون الأزرق.</a:t>
                      </a:r>
                      <a:endParaRPr b="0" sz="1800" u="none" cap="none" strike="noStrike"/>
                    </a:p>
                  </a:txBody>
                  <a:tcPr marT="45725" marB="45725" marR="91450" marL="91450" anchor="ctr"/>
                </a:tc>
              </a:tr>
              <a:tr h="432050">
                <a:tc gridSpan="3">
                  <a:txBody>
                    <a:bodyPr/>
                    <a:lstStyle/>
                    <a:p>
                      <a:pPr indent="0" lvl="0" marL="0" marR="0" rtl="1" algn="ctr">
                        <a:spcBef>
                          <a:spcPts val="0"/>
                        </a:spcBef>
                        <a:spcAft>
                          <a:spcPts val="0"/>
                        </a:spcAft>
                        <a:buNone/>
                      </a:pPr>
                      <a:r>
                        <a:rPr b="1" lang="ar-SA" sz="1800" u="none" cap="none" strike="noStrike"/>
                        <a:t>فاصل</a:t>
                      </a:r>
                      <a:endParaRPr b="0" sz="1800" u="none" cap="none" strike="noStrike"/>
                    </a:p>
                  </a:txBody>
                  <a:tcPr marT="45725" marB="45725" marR="91450" marL="91450" anchor="ctr"/>
                </a:tc>
                <a:tc hMerge="1"/>
                <a:tc hMerge="1"/>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
          <p:cNvSpPr txBox="1"/>
          <p:nvPr>
            <p:ph type="ctrTitle"/>
          </p:nvPr>
        </p:nvSpPr>
        <p:spPr>
          <a:xfrm>
            <a:off x="1865313" y="685800"/>
            <a:ext cx="8458200" cy="701675"/>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الأهداف</a:t>
            </a:r>
            <a:endParaRPr/>
          </a:p>
        </p:txBody>
      </p:sp>
      <p:sp>
        <p:nvSpPr>
          <p:cNvPr id="113" name="Google Shape;113;p2"/>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114" name="Google Shape;114;p2"/>
          <p:cNvSpPr txBox="1"/>
          <p:nvPr>
            <p:ph idx="1" type="subTitle"/>
          </p:nvPr>
        </p:nvSpPr>
        <p:spPr>
          <a:xfrm>
            <a:off x="1554163" y="1828800"/>
            <a:ext cx="9144000" cy="3581400"/>
          </a:xfrm>
          <a:prstGeom prst="rect">
            <a:avLst/>
          </a:prstGeom>
          <a:noFill/>
          <a:ln>
            <a:noFill/>
          </a:ln>
        </p:spPr>
        <p:txBody>
          <a:bodyPr anchorCtr="0" anchor="t" bIns="45700" lIns="91425" spcFirstLastPara="1" rIns="91425" wrap="square" tIns="45700">
            <a:noAutofit/>
          </a:bodyPr>
          <a:lstStyle/>
          <a:p>
            <a:pPr indent="0" lvl="0" marL="0" rtl="1" algn="r">
              <a:lnSpc>
                <a:spcPct val="150000"/>
              </a:lnSpc>
              <a:spcBef>
                <a:spcPts val="0"/>
              </a:spcBef>
              <a:spcAft>
                <a:spcPts val="0"/>
              </a:spcAft>
              <a:buClr>
                <a:schemeClr val="dk1"/>
              </a:buClr>
              <a:buSzPts val="2400"/>
              <a:buFont typeface="Arial"/>
              <a:buNone/>
            </a:pPr>
            <a:r>
              <a:rPr lang="ar-SA"/>
              <a:t>عزيزي المتدرب: </a:t>
            </a:r>
            <a:endParaRPr/>
          </a:p>
          <a:p>
            <a:pPr indent="0" lvl="0" marL="0" rtl="1" algn="r">
              <a:lnSpc>
                <a:spcPct val="150000"/>
              </a:lnSpc>
              <a:spcBef>
                <a:spcPts val="480"/>
              </a:spcBef>
              <a:spcAft>
                <a:spcPts val="0"/>
              </a:spcAft>
              <a:buClr>
                <a:schemeClr val="dk1"/>
              </a:buClr>
              <a:buSzPts val="2400"/>
              <a:buFont typeface="Arial"/>
              <a:buNone/>
            </a:pPr>
            <a:r>
              <a:rPr lang="ar-SA"/>
              <a:t>في نهاية هذه الجلسة ستتمكن من:</a:t>
            </a:r>
            <a:endParaRPr/>
          </a:p>
          <a:p>
            <a:pPr indent="-457200" lvl="0" marL="457200" rtl="1" algn="r">
              <a:lnSpc>
                <a:spcPct val="150000"/>
              </a:lnSpc>
              <a:spcBef>
                <a:spcPts val="480"/>
              </a:spcBef>
              <a:spcAft>
                <a:spcPts val="0"/>
              </a:spcAft>
              <a:buClr>
                <a:schemeClr val="dk1"/>
              </a:buClr>
              <a:buSzPts val="2400"/>
              <a:buFont typeface="Arial"/>
              <a:buAutoNum type="arabicPeriod"/>
            </a:pPr>
            <a:r>
              <a:rPr lang="ar-SA"/>
              <a:t>كتابة سكربت احترافي للفيديو المنوي تصويره.</a:t>
            </a:r>
            <a:endParaRPr/>
          </a:p>
          <a:p>
            <a:pPr indent="-457200" lvl="0" marL="457200" rtl="1" algn="r">
              <a:lnSpc>
                <a:spcPct val="150000"/>
              </a:lnSpc>
              <a:spcBef>
                <a:spcPts val="480"/>
              </a:spcBef>
              <a:spcAft>
                <a:spcPts val="0"/>
              </a:spcAft>
              <a:buClr>
                <a:schemeClr val="dk1"/>
              </a:buClr>
              <a:buSzPts val="2400"/>
              <a:buFont typeface="Arial"/>
              <a:buAutoNum type="arabicPeriod"/>
            </a:pPr>
            <a:r>
              <a:rPr lang="ar-SA"/>
              <a:t>التعرف على أهم مكونات السكربت.</a:t>
            </a:r>
            <a:endParaRPr/>
          </a:p>
          <a:p>
            <a:pPr indent="-457200" lvl="0" marL="457200" rtl="1" algn="r">
              <a:lnSpc>
                <a:spcPct val="150000"/>
              </a:lnSpc>
              <a:spcBef>
                <a:spcPts val="480"/>
              </a:spcBef>
              <a:spcAft>
                <a:spcPts val="0"/>
              </a:spcAft>
              <a:buClr>
                <a:schemeClr val="dk1"/>
              </a:buClr>
              <a:buSzPts val="2400"/>
              <a:buFont typeface="Arial"/>
              <a:buAutoNum type="arabicPeriod"/>
            </a:pPr>
            <a:r>
              <a:rPr lang="ar-SA"/>
              <a:t>الالتزام بالقواعد والمعايير الخاصة بكتابة السكربت.</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20"/>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275" name="Google Shape;275;p20"/>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خطوات كتابة السيناريو التعليمي المبني على الموقف التعليمي</a:t>
            </a:r>
            <a:endParaRPr/>
          </a:p>
        </p:txBody>
      </p:sp>
      <p:graphicFrame>
        <p:nvGraphicFramePr>
          <p:cNvPr id="276" name="Google Shape;276;p20"/>
          <p:cNvGraphicFramePr/>
          <p:nvPr/>
        </p:nvGraphicFramePr>
        <p:xfrm>
          <a:off x="1263524" y="2271228"/>
          <a:ext cx="3000000" cy="3000000"/>
        </p:xfrm>
        <a:graphic>
          <a:graphicData uri="http://schemas.openxmlformats.org/drawingml/2006/table">
            <a:tbl>
              <a:tblPr bandRow="1" firstRow="1">
                <a:noFill/>
                <a:tableStyleId>{DFD06D77-A656-45C5-8DFD-E802CFA916AB}</a:tableStyleId>
              </a:tblPr>
              <a:tblGrid>
                <a:gridCol w="1127375"/>
                <a:gridCol w="4459225"/>
                <a:gridCol w="4075175"/>
              </a:tblGrid>
              <a:tr h="874625">
                <a:tc>
                  <a:txBody>
                    <a:bodyPr/>
                    <a:lstStyle/>
                    <a:p>
                      <a:pPr indent="0" lvl="0" marL="0" marR="0" rtl="1" algn="ctr">
                        <a:spcBef>
                          <a:spcPts val="0"/>
                        </a:spcBef>
                        <a:spcAft>
                          <a:spcPts val="0"/>
                        </a:spcAft>
                        <a:buNone/>
                      </a:pPr>
                      <a:r>
                        <a:rPr b="1" lang="ar-SA" sz="1800" u="none" cap="none" strike="noStrike"/>
                        <a:t>التسلسل</a:t>
                      </a:r>
                      <a:endParaRPr/>
                    </a:p>
                    <a:p>
                      <a:pPr indent="0" lvl="0" marL="0" marR="0" rtl="1" algn="ctr">
                        <a:spcBef>
                          <a:spcPts val="0"/>
                        </a:spcBef>
                        <a:spcAft>
                          <a:spcPts val="0"/>
                        </a:spcAft>
                        <a:buNone/>
                      </a:pPr>
                      <a:r>
                        <a:rPr b="1" lang="ar-SA" sz="1800" u="none" cap="none" strike="noStrike"/>
                        <a:t>(المشهد)</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النص</a:t>
                      </a:r>
                      <a:endParaRPr b="0"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المشهد</a:t>
                      </a:r>
                      <a:endParaRPr b="0" sz="1800" u="none" cap="none" strike="noStrike"/>
                    </a:p>
                  </a:txBody>
                  <a:tcPr marT="45725" marB="45725" marR="91450" marL="91450" anchor="ctr"/>
                </a:tc>
              </a:tr>
              <a:tr h="2554375">
                <a:tc>
                  <a:txBody>
                    <a:bodyPr/>
                    <a:lstStyle/>
                    <a:p>
                      <a:pPr indent="0" lvl="0" marL="0" marR="0" rtl="1" algn="ctr">
                        <a:spcBef>
                          <a:spcPts val="0"/>
                        </a:spcBef>
                        <a:spcAft>
                          <a:spcPts val="0"/>
                        </a:spcAft>
                        <a:buNone/>
                      </a:pPr>
                      <a:r>
                        <a:rPr b="1" lang="ar-SA" sz="1800" u="none" cap="none" strike="noStrike"/>
                        <a:t>2</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0" lang="ar-SA" sz="1800" u="none" cap="none" strike="noStrike"/>
                        <a:t>نبدأ أعزاءي بالنقطة الأولى وهي مفهوم الصوت</a:t>
                      </a:r>
                      <a:endParaRPr/>
                    </a:p>
                    <a:p>
                      <a:pPr indent="0" lvl="0" marL="0" marR="0" rtl="1" algn="ctr">
                        <a:spcBef>
                          <a:spcPts val="0"/>
                        </a:spcBef>
                        <a:spcAft>
                          <a:spcPts val="0"/>
                        </a:spcAft>
                        <a:buNone/>
                      </a:pPr>
                      <a:r>
                        <a:rPr b="0" lang="ar-SA" sz="1800" u="none" cap="none" strike="noStrike">
                          <a:solidFill>
                            <a:srgbClr val="7030A0"/>
                          </a:solidFill>
                        </a:rPr>
                        <a:t>الصوت هو حدث فيزيائي يتكون من موجات تنتقل عبر الهواء وبسرعة تبلغ 1100 متر في الثانية</a:t>
                      </a:r>
                      <a:endParaRPr/>
                    </a:p>
                    <a:p>
                      <a:pPr indent="0" lvl="0" marL="0" marR="0" rtl="1" algn="ctr">
                        <a:spcBef>
                          <a:spcPts val="0"/>
                        </a:spcBef>
                        <a:spcAft>
                          <a:spcPts val="0"/>
                        </a:spcAft>
                        <a:buNone/>
                      </a:pPr>
                      <a:r>
                        <a:rPr b="0" lang="ar-SA" sz="1800" u="none" cap="none" strike="noStrike">
                          <a:solidFill>
                            <a:srgbClr val="FF0000"/>
                          </a:solidFill>
                        </a:rPr>
                        <a:t>والموجه الصوتية تكون وفق ثنائيتين </a:t>
                      </a:r>
                      <a:endParaRPr/>
                    </a:p>
                    <a:p>
                      <a:pPr indent="0" lvl="0" marL="0" marR="0" rtl="1" algn="ctr">
                        <a:spcBef>
                          <a:spcPts val="0"/>
                        </a:spcBef>
                        <a:spcAft>
                          <a:spcPts val="0"/>
                        </a:spcAft>
                        <a:buNone/>
                      </a:pPr>
                      <a:r>
                        <a:rPr b="0" lang="ar-SA" sz="1800" u="none" cap="none" strike="noStrike">
                          <a:solidFill>
                            <a:srgbClr val="FF0000"/>
                          </a:solidFill>
                        </a:rPr>
                        <a:t>منتظمة أو غير منتظمة</a:t>
                      </a:r>
                      <a:endParaRPr/>
                    </a:p>
                    <a:p>
                      <a:pPr indent="0" lvl="0" marL="0" marR="0" rtl="1" algn="ctr">
                        <a:spcBef>
                          <a:spcPts val="0"/>
                        </a:spcBef>
                        <a:spcAft>
                          <a:spcPts val="0"/>
                        </a:spcAft>
                        <a:buNone/>
                      </a:pPr>
                      <a:r>
                        <a:rPr b="0" lang="ar-SA" sz="1800" u="none" cap="none" strike="noStrike">
                          <a:solidFill>
                            <a:srgbClr val="FF0000"/>
                          </a:solidFill>
                        </a:rPr>
                        <a:t>بسيطة أو مركبة</a:t>
                      </a:r>
                      <a:endParaRPr b="0" sz="1800" u="none" cap="none" strike="noStrike">
                        <a:solidFill>
                          <a:srgbClr val="FF0000"/>
                        </a:solidFill>
                      </a:endParaRPr>
                    </a:p>
                    <a:p>
                      <a:pPr indent="0" lvl="0" marL="0" marR="0" rtl="1" algn="ctr">
                        <a:spcBef>
                          <a:spcPts val="0"/>
                        </a:spcBef>
                        <a:spcAft>
                          <a:spcPts val="0"/>
                        </a:spcAft>
                        <a:buNone/>
                      </a:pPr>
                      <a:r>
                        <a:t/>
                      </a:r>
                      <a:endParaRPr b="0" sz="1800" u="none" cap="none" strike="noStrike">
                        <a:highlight>
                          <a:srgbClr val="FFFF00"/>
                        </a:highlight>
                      </a:endParaRPr>
                    </a:p>
                  </a:txBody>
                  <a:tcPr marT="45725" marB="45725" marR="91450" marL="91450" anchor="ctr"/>
                </a:tc>
                <a:tc>
                  <a:txBody>
                    <a:bodyPr/>
                    <a:lstStyle/>
                    <a:p>
                      <a:pPr indent="0" lvl="0" marL="0" marR="0" rtl="1" algn="r">
                        <a:spcBef>
                          <a:spcPts val="0"/>
                        </a:spcBef>
                        <a:spcAft>
                          <a:spcPts val="0"/>
                        </a:spcAft>
                        <a:buNone/>
                      </a:pPr>
                      <a:r>
                        <a:rPr b="0" lang="ar-SA" sz="1800" u="none" cap="none" strike="noStrike"/>
                        <a:t>المقدم</a:t>
                      </a:r>
                      <a:endParaRPr/>
                    </a:p>
                    <a:p>
                      <a:pPr indent="0" lvl="0" marL="0" marR="0" rtl="1" algn="r">
                        <a:spcBef>
                          <a:spcPts val="0"/>
                        </a:spcBef>
                        <a:spcAft>
                          <a:spcPts val="0"/>
                        </a:spcAft>
                        <a:buNone/>
                      </a:pPr>
                      <a:r>
                        <a:rPr b="0" lang="ar-SA" sz="1800" u="none" cap="none" strike="noStrike"/>
                        <a:t>شريحة رقم 3 بالكامل عند الكلمات التي باللون الأزرق</a:t>
                      </a:r>
                      <a:endParaRPr/>
                    </a:p>
                    <a:p>
                      <a:pPr indent="0" lvl="0" marL="0" marR="0" rtl="1" algn="r">
                        <a:spcBef>
                          <a:spcPts val="0"/>
                        </a:spcBef>
                        <a:spcAft>
                          <a:spcPts val="0"/>
                        </a:spcAft>
                        <a:buNone/>
                      </a:pPr>
                      <a:r>
                        <a:rPr b="0" lang="ar-SA" sz="1800" u="none" cap="none" strike="noStrike"/>
                        <a:t>المقدم مع شريحة رقم 4 عند الكلمات التي باللون الاحمر</a:t>
                      </a:r>
                      <a:endParaRPr/>
                    </a:p>
                  </a:txBody>
                  <a:tcPr marT="45725" marB="45725" marR="91450" marL="91450" anchor="ctr"/>
                </a:tc>
              </a:tr>
              <a:tr h="432050">
                <a:tc gridSpan="3">
                  <a:txBody>
                    <a:bodyPr/>
                    <a:lstStyle/>
                    <a:p>
                      <a:pPr indent="0" lvl="0" marL="0" marR="0" rtl="1" algn="ctr">
                        <a:spcBef>
                          <a:spcPts val="0"/>
                        </a:spcBef>
                        <a:spcAft>
                          <a:spcPts val="0"/>
                        </a:spcAft>
                        <a:buNone/>
                      </a:pPr>
                      <a:r>
                        <a:rPr b="1" lang="ar-SA" sz="1800" u="none" cap="none" strike="noStrike"/>
                        <a:t>فاصل</a:t>
                      </a:r>
                      <a:endParaRPr b="0" sz="1800" u="none" cap="none" strike="noStrike"/>
                    </a:p>
                  </a:txBody>
                  <a:tcPr marT="45725" marB="45725" marR="91450" marL="91450" anchor="ctr"/>
                </a:tc>
                <a:tc hMerge="1"/>
                <a:tc hMerge="1"/>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21"/>
          <p:cNvSpPr txBox="1"/>
          <p:nvPr>
            <p:ph idx="1" type="subTitle"/>
          </p:nvPr>
        </p:nvSpPr>
        <p:spPr>
          <a:xfrm>
            <a:off x="7618412" y="2971800"/>
            <a:ext cx="3657600" cy="2398833"/>
          </a:xfrm>
          <a:prstGeom prst="rect">
            <a:avLst/>
          </a:prstGeom>
          <a:noFill/>
          <a:ln>
            <a:noFill/>
          </a:ln>
        </p:spPr>
        <p:txBody>
          <a:bodyPr anchorCtr="0" anchor="t" bIns="45700" lIns="91425" spcFirstLastPara="1" rIns="91425" wrap="square" tIns="45700">
            <a:noAutofit/>
          </a:bodyPr>
          <a:lstStyle/>
          <a:p>
            <a:pPr indent="-342900" lvl="0" marL="342900" rtl="1" algn="r">
              <a:lnSpc>
                <a:spcPct val="150000"/>
              </a:lnSpc>
              <a:spcBef>
                <a:spcPts val="0"/>
              </a:spcBef>
              <a:spcAft>
                <a:spcPts val="0"/>
              </a:spcAft>
              <a:buClr>
                <a:schemeClr val="dk1"/>
              </a:buClr>
              <a:buSzPts val="2400"/>
              <a:buFont typeface="Noto Sans Symbols"/>
              <a:buChar char="✔"/>
            </a:pPr>
            <a:r>
              <a:rPr lang="ar-SA"/>
              <a:t>مدة الفيديو المناسبة تكون من 6 الى 12 دقيقة.</a:t>
            </a:r>
            <a:endParaRPr/>
          </a:p>
          <a:p>
            <a:pPr indent="-342900" lvl="0" marL="342900" rtl="1" algn="r">
              <a:lnSpc>
                <a:spcPct val="150000"/>
              </a:lnSpc>
              <a:spcBef>
                <a:spcPts val="480"/>
              </a:spcBef>
              <a:spcAft>
                <a:spcPts val="0"/>
              </a:spcAft>
              <a:buClr>
                <a:schemeClr val="dk1"/>
              </a:buClr>
              <a:buSzPts val="2400"/>
              <a:buFont typeface="Noto Sans Symbols"/>
              <a:buChar char="✔"/>
            </a:pPr>
            <a:r>
              <a:rPr lang="ar-SA"/>
              <a:t>كما يجب أن لا تزيد مدة الفيديو عن 20 دقيقة.</a:t>
            </a:r>
            <a:endParaRPr/>
          </a:p>
          <a:p>
            <a:pPr indent="0" lvl="0" marL="0" rtl="1" algn="r">
              <a:lnSpc>
                <a:spcPct val="150000"/>
              </a:lnSpc>
              <a:spcBef>
                <a:spcPts val="480"/>
              </a:spcBef>
              <a:spcAft>
                <a:spcPts val="0"/>
              </a:spcAft>
              <a:buClr>
                <a:schemeClr val="dk1"/>
              </a:buClr>
              <a:buSzPts val="2400"/>
              <a:buNone/>
            </a:pPr>
            <a:r>
              <a:rPr lang="ar-SA"/>
              <a:t> </a:t>
            </a:r>
            <a:endParaRPr/>
          </a:p>
        </p:txBody>
      </p:sp>
      <p:sp>
        <p:nvSpPr>
          <p:cNvPr id="283" name="Google Shape;283;p21"/>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284" name="Google Shape;284;p21"/>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الفترة الزمنية المناسبة للفيديو</a:t>
            </a:r>
            <a:endParaRPr/>
          </a:p>
        </p:txBody>
      </p:sp>
      <p:pic>
        <p:nvPicPr>
          <p:cNvPr descr="6-12 minutes is ideal for an online video" id="285" name="Google Shape;285;p21"/>
          <p:cNvPicPr preferRelativeResize="0"/>
          <p:nvPr/>
        </p:nvPicPr>
        <p:blipFill rotWithShape="1">
          <a:blip r:embed="rId3">
            <a:alphaModFix/>
          </a:blip>
          <a:srcRect b="0" l="0" r="0" t="0"/>
          <a:stretch/>
        </p:blipFill>
        <p:spPr>
          <a:xfrm>
            <a:off x="1065212" y="2182132"/>
            <a:ext cx="6019800" cy="424927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22"/>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292" name="Google Shape;292;p22"/>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كيفية حساب معدل حديثك</a:t>
            </a:r>
            <a:endParaRPr/>
          </a:p>
        </p:txBody>
      </p:sp>
      <p:sp>
        <p:nvSpPr>
          <p:cNvPr id="293" name="Google Shape;293;p22"/>
          <p:cNvSpPr txBox="1"/>
          <p:nvPr/>
        </p:nvSpPr>
        <p:spPr>
          <a:xfrm>
            <a:off x="1522411" y="1752600"/>
            <a:ext cx="9144001" cy="4267200"/>
          </a:xfrm>
          <a:prstGeom prst="rect">
            <a:avLst/>
          </a:prstGeom>
          <a:noFill/>
          <a:ln>
            <a:noFill/>
          </a:ln>
        </p:spPr>
        <p:txBody>
          <a:bodyPr anchorCtr="0" anchor="t" bIns="45700" lIns="91425" spcFirstLastPara="1" rIns="91425" wrap="square" tIns="45700">
            <a:noAutofit/>
          </a:bodyPr>
          <a:lstStyle/>
          <a:p>
            <a:pPr indent="-274320" lvl="0" marL="274320" marR="0" rtl="1" algn="just">
              <a:lnSpc>
                <a:spcPct val="150000"/>
              </a:lnSpc>
              <a:spcBef>
                <a:spcPts val="0"/>
              </a:spcBef>
              <a:spcAft>
                <a:spcPts val="0"/>
              </a:spcAft>
              <a:buClr>
                <a:schemeClr val="accent3"/>
              </a:buClr>
              <a:buSzPts val="2400"/>
              <a:buFont typeface="Arial"/>
              <a:buNone/>
            </a:pPr>
            <a:r>
              <a:t/>
            </a:r>
            <a:endParaRPr b="1" i="0" sz="2400" u="sng" cap="none" strike="noStrike">
              <a:solidFill>
                <a:schemeClr val="dk1"/>
              </a:solidFill>
              <a:latin typeface="Arial"/>
              <a:ea typeface="Arial"/>
              <a:cs typeface="Arial"/>
              <a:sym typeface="Arial"/>
            </a:endParaRPr>
          </a:p>
          <a:p>
            <a:pPr indent="0" lvl="0" marL="0" marR="0" rtl="1" algn="ctr">
              <a:lnSpc>
                <a:spcPct val="150000"/>
              </a:lnSpc>
              <a:spcBef>
                <a:spcPts val="480"/>
              </a:spcBef>
              <a:spcAft>
                <a:spcPts val="0"/>
              </a:spcAft>
              <a:buClr>
                <a:schemeClr val="dk1"/>
              </a:buClr>
              <a:buSzPts val="2400"/>
              <a:buFont typeface="Arial"/>
              <a:buNone/>
            </a:pPr>
            <a:r>
              <a:rPr b="0" i="0" lang="ar-SA" sz="2400" u="none" cap="none" strike="noStrike">
                <a:solidFill>
                  <a:schemeClr val="dk1"/>
                </a:solidFill>
                <a:latin typeface="Arial"/>
                <a:ea typeface="Arial"/>
                <a:cs typeface="Arial"/>
                <a:sym typeface="Arial"/>
              </a:rPr>
              <a:t>معدل حديثك يعني عدد الكلمات في الدقيقة الواحدة </a:t>
            </a:r>
            <a:endParaRPr/>
          </a:p>
          <a:p>
            <a:pPr indent="0" lvl="0" marL="0" marR="0" rtl="1" algn="ctr">
              <a:lnSpc>
                <a:spcPct val="150000"/>
              </a:lnSpc>
              <a:spcBef>
                <a:spcPts val="480"/>
              </a:spcBef>
              <a:spcAft>
                <a:spcPts val="0"/>
              </a:spcAft>
              <a:buClr>
                <a:schemeClr val="dk1"/>
              </a:buClr>
              <a:buSzPts val="2400"/>
              <a:buFont typeface="Arial"/>
              <a:buNone/>
            </a:pPr>
            <a:r>
              <a:rPr b="0" i="0" lang="ar-SA" sz="2400" u="none" cap="none" strike="noStrike">
                <a:solidFill>
                  <a:schemeClr val="dk1"/>
                </a:solidFill>
                <a:latin typeface="Arial"/>
                <a:ea typeface="Arial"/>
                <a:cs typeface="Arial"/>
                <a:sym typeface="Arial"/>
              </a:rPr>
              <a:t>معدل الحديث(wpm) = عدد الكلمات / عدد الدقائق.</a:t>
            </a:r>
            <a:endParaRPr b="0" i="0" sz="2400" u="none" cap="none" strike="noStrike">
              <a:solidFill>
                <a:schemeClr val="dk1"/>
              </a:solidFill>
              <a:latin typeface="Arial"/>
              <a:ea typeface="Arial"/>
              <a:cs typeface="Arial"/>
              <a:sym typeface="Arial"/>
            </a:endParaRPr>
          </a:p>
          <a:p>
            <a:pPr indent="-342900" lvl="0" marL="342900" marR="0" rtl="1" algn="just">
              <a:lnSpc>
                <a:spcPct val="150000"/>
              </a:lnSpc>
              <a:spcBef>
                <a:spcPts val="480"/>
              </a:spcBef>
              <a:spcAft>
                <a:spcPts val="0"/>
              </a:spcAft>
              <a:buClr>
                <a:schemeClr val="accent3"/>
              </a:buClr>
              <a:buSzPts val="2400"/>
              <a:buFont typeface="Noto Sans Symbols"/>
              <a:buChar char="✔"/>
            </a:pPr>
            <a:r>
              <a:rPr b="0" i="0" lang="ar-SA" sz="2400" u="none" cap="none" strike="noStrike">
                <a:solidFill>
                  <a:schemeClr val="dk1"/>
                </a:solidFill>
                <a:latin typeface="Arial"/>
                <a:ea typeface="Arial"/>
                <a:cs typeface="Arial"/>
                <a:sym typeface="Arial"/>
              </a:rPr>
              <a:t>قم بتسجيل حديثك باستخدام جهاز الحاسوب أو الجهاز المحمول ومن ثم قم بعد عدد الكلمات اما يدويا او من خلال العديد من الأدوات المجانية ومن ثم قسم عدد الكلمات على عدد الدقائق.</a:t>
            </a:r>
            <a:endParaRPr b="0" i="0" sz="2400" u="none" cap="none" strike="noStrike">
              <a:solidFill>
                <a:schemeClr val="dk1"/>
              </a:solidFill>
              <a:latin typeface="Arial"/>
              <a:ea typeface="Arial"/>
              <a:cs typeface="Arial"/>
              <a:sym typeface="Arial"/>
            </a:endParaRPr>
          </a:p>
          <a:p>
            <a:pPr indent="-342900" lvl="0" marL="342900" marR="0" rtl="1" algn="just">
              <a:lnSpc>
                <a:spcPct val="150000"/>
              </a:lnSpc>
              <a:spcBef>
                <a:spcPts val="480"/>
              </a:spcBef>
              <a:spcAft>
                <a:spcPts val="0"/>
              </a:spcAft>
              <a:buClr>
                <a:schemeClr val="accent3"/>
              </a:buClr>
              <a:buSzPts val="2400"/>
              <a:buFont typeface="Noto Sans Symbols"/>
              <a:buChar char="✔"/>
            </a:pPr>
            <a:r>
              <a:rPr b="0" i="0" lang="ar-SA" sz="2400" u="none" cap="none" strike="noStrike">
                <a:solidFill>
                  <a:schemeClr val="dk1"/>
                </a:solidFill>
                <a:latin typeface="Arial"/>
                <a:ea typeface="Arial"/>
                <a:cs typeface="Arial"/>
                <a:sym typeface="Arial"/>
              </a:rPr>
              <a:t>معدل الحديث الأمثل ما بين 150 و 200.</a:t>
            </a:r>
            <a:endParaRPr/>
          </a:p>
          <a:p>
            <a:pPr indent="-342900" lvl="0" marL="342900" marR="0" rtl="1" algn="just">
              <a:lnSpc>
                <a:spcPct val="150000"/>
              </a:lnSpc>
              <a:spcBef>
                <a:spcPts val="480"/>
              </a:spcBef>
              <a:spcAft>
                <a:spcPts val="0"/>
              </a:spcAft>
              <a:buClr>
                <a:schemeClr val="accent3"/>
              </a:buClr>
              <a:buSzPts val="2400"/>
              <a:buFont typeface="Noto Sans Symbols"/>
              <a:buChar char="✔"/>
            </a:pPr>
            <a:r>
              <a:rPr b="0" i="0" lang="ar-SA" sz="2400" u="none" cap="none" strike="noStrike">
                <a:solidFill>
                  <a:schemeClr val="dk1"/>
                </a:solidFill>
                <a:latin typeface="Arial"/>
                <a:ea typeface="Arial"/>
                <a:cs typeface="Arial"/>
                <a:sym typeface="Arial"/>
              </a:rPr>
              <a:t>عدد الكلمات الامثل في الدقيقة الواحدة ما بين 130 و 150.</a:t>
            </a:r>
            <a:endParaRPr/>
          </a:p>
          <a:p>
            <a:pPr indent="-190500" lvl="0" marL="342900" marR="0" rtl="1" algn="just">
              <a:lnSpc>
                <a:spcPct val="150000"/>
              </a:lnSpc>
              <a:spcBef>
                <a:spcPts val="480"/>
              </a:spcBef>
              <a:spcAft>
                <a:spcPts val="0"/>
              </a:spcAft>
              <a:buClr>
                <a:schemeClr val="accent3"/>
              </a:buClr>
              <a:buSzPts val="2400"/>
              <a:buFont typeface="Noto Sans Symbols"/>
              <a:buNone/>
            </a:pPr>
            <a:r>
              <a:t/>
            </a:r>
            <a:endParaRPr b="0" i="0" sz="2400" u="none" cap="none" strike="noStrike">
              <a:solidFill>
                <a:schemeClr val="dk1"/>
              </a:solidFill>
              <a:latin typeface="Arial"/>
              <a:ea typeface="Arial"/>
              <a:cs typeface="Arial"/>
              <a:sym typeface="Arial"/>
            </a:endParaRPr>
          </a:p>
          <a:p>
            <a:pPr indent="-274320" lvl="0" marL="274320" marR="0" rtl="1" algn="just">
              <a:lnSpc>
                <a:spcPct val="150000"/>
              </a:lnSpc>
              <a:spcBef>
                <a:spcPts val="480"/>
              </a:spcBef>
              <a:spcAft>
                <a:spcPts val="0"/>
              </a:spcAft>
              <a:buClr>
                <a:schemeClr val="accent3"/>
              </a:buClr>
              <a:buSzPts val="2400"/>
              <a:buFont typeface="Arial"/>
              <a:buNone/>
            </a:pPr>
            <a:r>
              <a:t/>
            </a:r>
            <a:endParaRPr b="0" i="0" sz="2400" u="none" cap="none" strike="noStrike">
              <a:solidFill>
                <a:schemeClr val="dk1"/>
              </a:solidFill>
              <a:latin typeface="Arial"/>
              <a:ea typeface="Arial"/>
              <a:cs typeface="Arial"/>
              <a:sym typeface="Arial"/>
            </a:endParaRPr>
          </a:p>
          <a:p>
            <a:pPr indent="-190500" lvl="0" marL="342900" marR="0" rtl="1" algn="just">
              <a:lnSpc>
                <a:spcPct val="150000"/>
              </a:lnSpc>
              <a:spcBef>
                <a:spcPts val="480"/>
              </a:spcBef>
              <a:spcAft>
                <a:spcPts val="0"/>
              </a:spcAft>
              <a:buClr>
                <a:schemeClr val="accent3"/>
              </a:buClr>
              <a:buSzPts val="2400"/>
              <a:buFont typeface="Noto Sans Symbols"/>
              <a:buNone/>
            </a:pPr>
            <a:r>
              <a:t/>
            </a:r>
            <a:endParaRPr b="0" i="0" sz="2400" u="none" cap="none" strike="noStrike">
              <a:solidFill>
                <a:schemeClr val="dk1"/>
              </a:solidFill>
              <a:latin typeface="Arial"/>
              <a:ea typeface="Arial"/>
              <a:cs typeface="Arial"/>
              <a:sym typeface="Arial"/>
            </a:endParaRPr>
          </a:p>
          <a:p>
            <a:pPr indent="-274320" lvl="0" marL="274320" marR="0" rtl="1" algn="just">
              <a:lnSpc>
                <a:spcPct val="150000"/>
              </a:lnSpc>
              <a:spcBef>
                <a:spcPts val="480"/>
              </a:spcBef>
              <a:spcAft>
                <a:spcPts val="0"/>
              </a:spcAft>
              <a:buClr>
                <a:schemeClr val="accent3"/>
              </a:buClr>
              <a:buSzPts val="240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23"/>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300" name="Google Shape;300;p23"/>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نسبة المشاهدة وعلاقتها مع أقسام الفيديو</a:t>
            </a:r>
            <a:endParaRPr/>
          </a:p>
        </p:txBody>
      </p:sp>
      <p:pic>
        <p:nvPicPr>
          <p:cNvPr descr="measure high video engagement " id="301" name="Google Shape;301;p23"/>
          <p:cNvPicPr preferRelativeResize="0"/>
          <p:nvPr/>
        </p:nvPicPr>
        <p:blipFill rotWithShape="1">
          <a:blip r:embed="rId3">
            <a:alphaModFix/>
          </a:blip>
          <a:srcRect b="0" l="0" r="0" t="0"/>
          <a:stretch/>
        </p:blipFill>
        <p:spPr>
          <a:xfrm>
            <a:off x="2741612" y="1946728"/>
            <a:ext cx="6356351" cy="4889501"/>
          </a:xfrm>
          <a:prstGeom prst="rect">
            <a:avLst/>
          </a:prstGeom>
          <a:noFill/>
          <a:ln>
            <a:noFill/>
          </a:ln>
        </p:spPr>
      </p:pic>
      <p:cxnSp>
        <p:nvCxnSpPr>
          <p:cNvPr id="302" name="Google Shape;302;p23"/>
          <p:cNvCxnSpPr/>
          <p:nvPr/>
        </p:nvCxnSpPr>
        <p:spPr>
          <a:xfrm>
            <a:off x="4586287" y="3124200"/>
            <a:ext cx="2651125" cy="0"/>
          </a:xfrm>
          <a:prstGeom prst="straightConnector1">
            <a:avLst/>
          </a:prstGeom>
          <a:noFill/>
          <a:ln cap="flat" cmpd="sng" w="38100">
            <a:solidFill>
              <a:schemeClr val="dk2"/>
            </a:solidFill>
            <a:prstDash val="solid"/>
            <a:round/>
            <a:headEnd len="sm" w="sm" type="none"/>
            <a:tailEnd len="sm" w="sm" type="none"/>
          </a:ln>
        </p:spPr>
      </p:cxnSp>
      <p:cxnSp>
        <p:nvCxnSpPr>
          <p:cNvPr id="303" name="Google Shape;303;p23"/>
          <p:cNvCxnSpPr/>
          <p:nvPr/>
        </p:nvCxnSpPr>
        <p:spPr>
          <a:xfrm>
            <a:off x="4570412" y="3124200"/>
            <a:ext cx="2667000" cy="1371600"/>
          </a:xfrm>
          <a:prstGeom prst="straightConnector1">
            <a:avLst/>
          </a:prstGeom>
          <a:noFill/>
          <a:ln cap="flat" cmpd="sng" w="38100">
            <a:solidFill>
              <a:schemeClr val="dk2"/>
            </a:solidFill>
            <a:prstDash val="solid"/>
            <a:round/>
            <a:headEnd len="sm" w="sm" type="none"/>
            <a:tailEnd len="sm" w="sm" type="none"/>
          </a:ln>
        </p:spPr>
      </p:cxn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24"/>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310" name="Google Shape;310;p24"/>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نسبة المشاهدة وعلاقتها مع أقسام الفيديو</a:t>
            </a:r>
            <a:endParaRPr/>
          </a:p>
        </p:txBody>
      </p:sp>
      <p:graphicFrame>
        <p:nvGraphicFramePr>
          <p:cNvPr id="311" name="Google Shape;311;p24"/>
          <p:cNvGraphicFramePr/>
          <p:nvPr/>
        </p:nvGraphicFramePr>
        <p:xfrm>
          <a:off x="1217613" y="2590800"/>
          <a:ext cx="3000000" cy="3000000"/>
        </p:xfrm>
        <a:graphic>
          <a:graphicData uri="http://schemas.openxmlformats.org/drawingml/2006/table">
            <a:tbl>
              <a:tblPr bandRow="1" firstRow="1">
                <a:noFill/>
                <a:tableStyleId>{DFD06D77-A656-45C5-8DFD-E802CFA916AB}</a:tableStyleId>
              </a:tblPr>
              <a:tblGrid>
                <a:gridCol w="1393375"/>
                <a:gridCol w="1393375"/>
                <a:gridCol w="1393375"/>
                <a:gridCol w="1393375"/>
                <a:gridCol w="1393375"/>
                <a:gridCol w="1393375"/>
                <a:gridCol w="1393375"/>
              </a:tblGrid>
              <a:tr h="1122950">
                <a:tc>
                  <a:txBody>
                    <a:bodyPr/>
                    <a:lstStyle/>
                    <a:p>
                      <a:pPr indent="0" lvl="0" marL="0" marR="0" rtl="1" algn="ctr">
                        <a:spcBef>
                          <a:spcPts val="0"/>
                        </a:spcBef>
                        <a:spcAft>
                          <a:spcPts val="0"/>
                        </a:spcAft>
                        <a:buNone/>
                      </a:pPr>
                      <a:r>
                        <a:rPr b="1" lang="ar-SA" sz="1800" u="none" cap="none" strike="noStrike"/>
                        <a:t>أعلى نسبة للخسارة</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1" lang="ar-SA" sz="1800" u="none" cap="none" strike="noStrike"/>
                        <a:t>نسبة الخسارة في التفاعل</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1" lang="ar-SA" sz="1800" u="none" cap="none" strike="noStrike"/>
                        <a:t>نسبة التفاعل للنهاية</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1" lang="ar-SA" sz="1800" u="none" cap="none" strike="noStrike"/>
                        <a:t>نقطة النهاية</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1" lang="ar-SA" sz="1800" u="none" cap="none" strike="noStrike"/>
                        <a:t>نسبة التفاعل للبداية</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1" lang="ar-SA" sz="1800" u="none" cap="none" strike="noStrike"/>
                        <a:t>نقطة البداية</a:t>
                      </a:r>
                      <a:endParaRPr b="1" sz="1800" u="none" cap="none" strike="noStrike"/>
                    </a:p>
                  </a:txBody>
                  <a:tcPr marT="45725" marB="45725" marR="91450" marL="91450" anchor="ctr"/>
                </a:tc>
                <a:tc>
                  <a:txBody>
                    <a:bodyPr/>
                    <a:lstStyle/>
                    <a:p>
                      <a:pPr indent="0" lvl="0" marL="0" marR="0" rtl="1" algn="ctr">
                        <a:spcBef>
                          <a:spcPts val="0"/>
                        </a:spcBef>
                        <a:spcAft>
                          <a:spcPts val="0"/>
                        </a:spcAft>
                        <a:buNone/>
                      </a:pPr>
                      <a:r>
                        <a:rPr b="1" lang="ar-SA" sz="1800" u="none" cap="none" strike="noStrike"/>
                        <a:t>القسم</a:t>
                      </a:r>
                      <a:endParaRPr b="1" sz="1800" u="none" cap="none" strike="noStrike"/>
                    </a:p>
                  </a:txBody>
                  <a:tcPr marT="45725" marB="45725" marR="91450" marL="91450" anchor="ctr"/>
                </a:tc>
              </a:tr>
              <a:tr h="641675">
                <a:tc>
                  <a:txBody>
                    <a:bodyPr/>
                    <a:lstStyle/>
                    <a:p>
                      <a:pPr indent="0" lvl="0" marL="0" marR="0" rtl="1" algn="ctr">
                        <a:spcBef>
                          <a:spcPts val="0"/>
                        </a:spcBef>
                        <a:spcAft>
                          <a:spcPts val="0"/>
                        </a:spcAft>
                        <a:buNone/>
                      </a:pPr>
                      <a:r>
                        <a:rPr lang="ar-SA" sz="1800" u="none" cap="none" strike="noStrike"/>
                        <a:t>10%</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8%</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92%</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0:07</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100%</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0:00</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البداية</a:t>
                      </a:r>
                      <a:endParaRPr sz="1800" u="none" cap="none" strike="noStrike"/>
                    </a:p>
                  </a:txBody>
                  <a:tcPr marT="45725" marB="45725" marR="91450" marL="91450" anchor="ctr"/>
                </a:tc>
              </a:tr>
              <a:tr h="641675">
                <a:tc>
                  <a:txBody>
                    <a:bodyPr/>
                    <a:lstStyle/>
                    <a:p>
                      <a:pPr indent="0" lvl="0" marL="0" marR="0" rtl="1" algn="ctr">
                        <a:spcBef>
                          <a:spcPts val="0"/>
                        </a:spcBef>
                        <a:spcAft>
                          <a:spcPts val="0"/>
                        </a:spcAft>
                        <a:buNone/>
                      </a:pPr>
                      <a:r>
                        <a:rPr lang="ar-SA" sz="1800" u="none" cap="none" strike="noStrike"/>
                        <a:t>36%</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30%</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62%</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3:10</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92%</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0:07</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المتن</a:t>
                      </a:r>
                      <a:endParaRPr sz="1800" u="none" cap="none" strike="noStrike"/>
                    </a:p>
                  </a:txBody>
                  <a:tcPr marT="45725" marB="45725" marR="91450" marL="91450" anchor="ctr"/>
                </a:tc>
              </a:tr>
              <a:tr h="641675">
                <a:tc>
                  <a:txBody>
                    <a:bodyPr/>
                    <a:lstStyle/>
                    <a:p>
                      <a:pPr indent="0" lvl="0" marL="0" marR="0" rtl="1" algn="ctr">
                        <a:spcBef>
                          <a:spcPts val="0"/>
                        </a:spcBef>
                        <a:spcAft>
                          <a:spcPts val="0"/>
                        </a:spcAft>
                        <a:buNone/>
                      </a:pPr>
                      <a:r>
                        <a:rPr lang="ar-SA" sz="1800" u="none" cap="none" strike="noStrike"/>
                        <a:t>13%</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32%</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30%</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3:21</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62%</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3:10</a:t>
                      </a:r>
                      <a:endParaRPr/>
                    </a:p>
                  </a:txBody>
                  <a:tcPr marT="45725" marB="45725" marR="91450" marL="91450" anchor="ctr"/>
                </a:tc>
                <a:tc>
                  <a:txBody>
                    <a:bodyPr/>
                    <a:lstStyle/>
                    <a:p>
                      <a:pPr indent="0" lvl="0" marL="0" marR="0" rtl="1" algn="ctr">
                        <a:spcBef>
                          <a:spcPts val="0"/>
                        </a:spcBef>
                        <a:spcAft>
                          <a:spcPts val="0"/>
                        </a:spcAft>
                        <a:buNone/>
                      </a:pPr>
                      <a:r>
                        <a:rPr lang="ar-SA" sz="1800" u="none" cap="none" strike="noStrike"/>
                        <a:t>النهاية</a:t>
                      </a:r>
                      <a:endParaRPr sz="1800" u="none" cap="none" strike="noStrike"/>
                    </a:p>
                  </a:txBody>
                  <a:tcPr marT="45725" marB="45725" marR="91450" marL="91450" anchor="ct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6E0EC"/>
        </a:solidFill>
      </p:bgPr>
    </p:bg>
    <p:spTree>
      <p:nvGrpSpPr>
        <p:cNvPr id="315" name="Shape 315"/>
        <p:cNvGrpSpPr/>
        <p:nvPr/>
      </p:nvGrpSpPr>
      <p:grpSpPr>
        <a:xfrm>
          <a:off x="0" y="0"/>
          <a:ext cx="0" cy="0"/>
          <a:chOff x="0" y="0"/>
          <a:chExt cx="0" cy="0"/>
        </a:xfrm>
      </p:grpSpPr>
      <p:sp>
        <p:nvSpPr>
          <p:cNvPr id="316" name="Google Shape;316;p25"/>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3"/>
          <p:cNvSpPr txBox="1"/>
          <p:nvPr>
            <p:ph idx="1" type="subTitle"/>
          </p:nvPr>
        </p:nvSpPr>
        <p:spPr>
          <a:xfrm>
            <a:off x="1522412" y="1524000"/>
            <a:ext cx="9144001" cy="3962400"/>
          </a:xfrm>
          <a:prstGeom prst="rect">
            <a:avLst/>
          </a:prstGeom>
          <a:noFill/>
          <a:ln>
            <a:noFill/>
          </a:ln>
        </p:spPr>
        <p:txBody>
          <a:bodyPr anchorCtr="0" anchor="t" bIns="45700" lIns="91425" spcFirstLastPara="1" rIns="91425" wrap="square" tIns="45700">
            <a:noAutofit/>
          </a:bodyPr>
          <a:lstStyle/>
          <a:p>
            <a:pPr indent="-274320" lvl="0" marL="274320" rtl="1" algn="r">
              <a:lnSpc>
                <a:spcPct val="150000"/>
              </a:lnSpc>
              <a:spcBef>
                <a:spcPts val="0"/>
              </a:spcBef>
              <a:spcAft>
                <a:spcPts val="0"/>
              </a:spcAft>
              <a:buClr>
                <a:schemeClr val="accent3"/>
              </a:buClr>
              <a:buSzPts val="1050"/>
              <a:buNone/>
            </a:pPr>
            <a:r>
              <a:t/>
            </a:r>
            <a:endParaRPr sz="1050" u="sng"/>
          </a:p>
          <a:p>
            <a:pPr indent="-274320" lvl="0" marL="274320" rtl="1" algn="just">
              <a:lnSpc>
                <a:spcPct val="150000"/>
              </a:lnSpc>
              <a:spcBef>
                <a:spcPts val="440"/>
              </a:spcBef>
              <a:spcAft>
                <a:spcPts val="0"/>
              </a:spcAft>
              <a:buClr>
                <a:schemeClr val="accent3"/>
              </a:buClr>
              <a:buSzPts val="2200"/>
              <a:buNone/>
            </a:pPr>
            <a:r>
              <a:rPr b="1" lang="ar-SA" sz="2200" u="sng"/>
              <a:t>ما هو السيناريو</a:t>
            </a:r>
            <a:endParaRPr b="1" sz="2200" u="sng"/>
          </a:p>
          <a:p>
            <a:pPr indent="0" lvl="0" marL="0" rtl="1" algn="r">
              <a:lnSpc>
                <a:spcPct val="150000"/>
              </a:lnSpc>
              <a:spcBef>
                <a:spcPts val="440"/>
              </a:spcBef>
              <a:spcAft>
                <a:spcPts val="0"/>
              </a:spcAft>
              <a:buClr>
                <a:srgbClr val="401882"/>
              </a:buClr>
              <a:buSzPts val="2200"/>
              <a:buNone/>
            </a:pPr>
            <a:r>
              <a:rPr lang="ar-SA" sz="2200"/>
              <a:t> سلسلة متتابعة من الحوارات والمشاهد التي تشكّل الفيديو وترسم هيئته العامة، وتحوّل الأفكار والرسائل التي تريد إيصالها للجمهور إلى قصة ممتعة محبوكة تجذب اهتمامهم.</a:t>
            </a:r>
            <a:endParaRPr/>
          </a:p>
          <a:p>
            <a:pPr indent="0" lvl="0" marL="0" rtl="1" algn="r">
              <a:lnSpc>
                <a:spcPct val="150000"/>
              </a:lnSpc>
              <a:spcBef>
                <a:spcPts val="480"/>
              </a:spcBef>
              <a:spcAft>
                <a:spcPts val="0"/>
              </a:spcAft>
              <a:buClr>
                <a:schemeClr val="dk1"/>
              </a:buClr>
              <a:buSzPts val="2400"/>
              <a:buNone/>
            </a:pPr>
            <a:r>
              <a:t/>
            </a:r>
            <a:endParaRPr/>
          </a:p>
        </p:txBody>
      </p:sp>
      <p:sp>
        <p:nvSpPr>
          <p:cNvPr id="121" name="Google Shape;121;p3"/>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كتابة السيناريو للفيديو</a:t>
            </a:r>
            <a:endParaRPr/>
          </a:p>
        </p:txBody>
      </p:sp>
      <p:sp>
        <p:nvSpPr>
          <p:cNvPr id="122" name="Google Shape;122;p3"/>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123" name="Google Shape;123;p3"/>
          <p:cNvSpPr txBox="1"/>
          <p:nvPr/>
        </p:nvSpPr>
        <p:spPr>
          <a:xfrm>
            <a:off x="2051389" y="4038600"/>
            <a:ext cx="8077201" cy="838200"/>
          </a:xfrm>
          <a:prstGeom prst="rect">
            <a:avLst/>
          </a:prstGeom>
          <a:noFill/>
          <a:ln>
            <a:noFill/>
          </a:ln>
        </p:spPr>
        <p:txBody>
          <a:bodyPr anchorCtr="0" anchor="t" bIns="45700" lIns="91425" spcFirstLastPara="1" rIns="91425" wrap="square" tIns="45700">
            <a:noAutofit/>
          </a:bodyPr>
          <a:lstStyle/>
          <a:p>
            <a:pPr indent="0" lvl="0" marL="0" marR="0" rtl="1" algn="r">
              <a:lnSpc>
                <a:spcPct val="150000"/>
              </a:lnSpc>
              <a:spcBef>
                <a:spcPts val="0"/>
              </a:spcBef>
              <a:spcAft>
                <a:spcPts val="0"/>
              </a:spcAft>
              <a:buClr>
                <a:schemeClr val="dk2"/>
              </a:buClr>
              <a:buSzPts val="2400"/>
              <a:buFont typeface="Arial"/>
              <a:buNone/>
            </a:pPr>
            <a:r>
              <a:rPr b="0" i="0" lang="ar-SA" sz="2400" u="none" cap="none" strike="noStrike">
                <a:solidFill>
                  <a:schemeClr val="dk2"/>
                </a:solidFill>
                <a:latin typeface="Arial"/>
                <a:ea typeface="Arial"/>
                <a:cs typeface="Arial"/>
                <a:sym typeface="Arial"/>
              </a:rPr>
              <a:t>السيناريو الجيد هو أساس أي فيديو ناجح، مهما كانت طبيعته. </a:t>
            </a:r>
            <a:endParaRPr b="0" i="0" sz="2400" u="none" cap="none" strike="noStrike">
              <a:solidFill>
                <a:schemeClr val="dk2"/>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4"/>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130" name="Google Shape;130;p4"/>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أنواع السيناريو</a:t>
            </a:r>
            <a:endParaRPr/>
          </a:p>
        </p:txBody>
      </p:sp>
      <p:sp>
        <p:nvSpPr>
          <p:cNvPr id="131" name="Google Shape;131;p4"/>
          <p:cNvSpPr txBox="1"/>
          <p:nvPr>
            <p:ph idx="1" type="subTitle"/>
          </p:nvPr>
        </p:nvSpPr>
        <p:spPr>
          <a:xfrm>
            <a:off x="1522412" y="1752600"/>
            <a:ext cx="9144000" cy="3352800"/>
          </a:xfrm>
          <a:prstGeom prst="rect">
            <a:avLst/>
          </a:prstGeom>
          <a:noFill/>
          <a:ln>
            <a:noFill/>
          </a:ln>
        </p:spPr>
        <p:txBody>
          <a:bodyPr anchorCtr="0" anchor="t" bIns="45700" lIns="91425" spcFirstLastPara="1" rIns="91425" wrap="square" tIns="45700">
            <a:noAutofit/>
          </a:bodyPr>
          <a:lstStyle/>
          <a:p>
            <a:pPr indent="-274320" lvl="0" marL="274320" rtl="1" algn="r">
              <a:lnSpc>
                <a:spcPct val="150000"/>
              </a:lnSpc>
              <a:spcBef>
                <a:spcPts val="0"/>
              </a:spcBef>
              <a:spcAft>
                <a:spcPts val="0"/>
              </a:spcAft>
              <a:buClr>
                <a:schemeClr val="accent3"/>
              </a:buClr>
              <a:buSzPts val="1050"/>
              <a:buNone/>
            </a:pPr>
            <a:r>
              <a:t/>
            </a:r>
            <a:endParaRPr sz="1050" u="sng"/>
          </a:p>
          <a:p>
            <a:pPr indent="-274320" lvl="0" marL="274320" rtl="1" algn="just">
              <a:lnSpc>
                <a:spcPct val="150000"/>
              </a:lnSpc>
              <a:spcBef>
                <a:spcPts val="440"/>
              </a:spcBef>
              <a:spcAft>
                <a:spcPts val="0"/>
              </a:spcAft>
              <a:buClr>
                <a:schemeClr val="accent3"/>
              </a:buClr>
              <a:buSzPts val="2200"/>
              <a:buNone/>
            </a:pPr>
            <a:r>
              <a:rPr b="1" lang="ar-SA" sz="2200" u="sng"/>
              <a:t>هناك عدة أنواع من السيناريوهات، منها:</a:t>
            </a:r>
            <a:endParaRPr/>
          </a:p>
          <a:p>
            <a:pPr indent="-342900" lvl="0" marL="342900" rtl="1" algn="just">
              <a:lnSpc>
                <a:spcPct val="150000"/>
              </a:lnSpc>
              <a:spcBef>
                <a:spcPts val="440"/>
              </a:spcBef>
              <a:spcAft>
                <a:spcPts val="0"/>
              </a:spcAft>
              <a:buClr>
                <a:schemeClr val="accent3"/>
              </a:buClr>
              <a:buSzPts val="2200"/>
              <a:buFont typeface="Noto Sans Symbols"/>
              <a:buChar char="❑"/>
            </a:pPr>
            <a:r>
              <a:rPr lang="ar-SA" sz="2200"/>
              <a:t>السيناريو التعليمي: يسعى لتقديم محتوى تعليمي وتثقيفي. </a:t>
            </a:r>
            <a:endParaRPr sz="2200"/>
          </a:p>
          <a:p>
            <a:pPr indent="-342900" lvl="0" marL="342900" rtl="1" algn="just">
              <a:lnSpc>
                <a:spcPct val="150000"/>
              </a:lnSpc>
              <a:spcBef>
                <a:spcPts val="440"/>
              </a:spcBef>
              <a:spcAft>
                <a:spcPts val="0"/>
              </a:spcAft>
              <a:buClr>
                <a:schemeClr val="accent3"/>
              </a:buClr>
              <a:buSzPts val="2200"/>
              <a:buFont typeface="Noto Sans Symbols"/>
              <a:buChar char="❑"/>
            </a:pPr>
            <a:r>
              <a:rPr lang="ar-SA" sz="2200"/>
              <a:t>السيناريو التسويقي: يسعى للتسويق لمنتج أو علامة تجارية، ويُستخدم من قبل الشركات وأصحاب الأعمال في المقام الأول.</a:t>
            </a:r>
            <a:endParaRPr/>
          </a:p>
          <a:p>
            <a:pPr indent="-342900" lvl="0" marL="342900" rtl="1" algn="just">
              <a:lnSpc>
                <a:spcPct val="150000"/>
              </a:lnSpc>
              <a:spcBef>
                <a:spcPts val="440"/>
              </a:spcBef>
              <a:spcAft>
                <a:spcPts val="0"/>
              </a:spcAft>
              <a:buClr>
                <a:schemeClr val="accent3"/>
              </a:buClr>
              <a:buSzPts val="2200"/>
              <a:buFont typeface="Noto Sans Symbols"/>
              <a:buChar char="❑"/>
            </a:pPr>
            <a:r>
              <a:rPr lang="ar-SA" sz="2200"/>
              <a:t>السيناريو الترفيهي: يسعى للترفيه عن المشاهدين، ويُستخدم بكثرة في الشبكات الاجتماعية واليوتيوب.</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5"/>
          <p:cNvSpPr txBox="1"/>
          <p:nvPr/>
        </p:nvSpPr>
        <p:spPr>
          <a:xfrm>
            <a:off x="1967311" y="1784734"/>
            <a:ext cx="8710963" cy="600164"/>
          </a:xfrm>
          <a:prstGeom prst="rect">
            <a:avLst/>
          </a:prstGeom>
          <a:noFill/>
          <a:ln>
            <a:noFill/>
          </a:ln>
        </p:spPr>
        <p:txBody>
          <a:bodyPr anchorCtr="0" anchor="t" bIns="45700" lIns="91425" spcFirstLastPara="1" rIns="91425" wrap="square" tIns="45700">
            <a:spAutoFit/>
          </a:bodyPr>
          <a:lstStyle/>
          <a:p>
            <a:pPr indent="-274320" lvl="0" marL="274320" marR="0" rtl="1" algn="r">
              <a:lnSpc>
                <a:spcPct val="150000"/>
              </a:lnSpc>
              <a:spcBef>
                <a:spcPts val="0"/>
              </a:spcBef>
              <a:spcAft>
                <a:spcPts val="0"/>
              </a:spcAft>
              <a:buNone/>
            </a:pPr>
            <a:r>
              <a:rPr b="1" i="0" lang="ar-SA" sz="2400" u="none" cap="none" strike="noStrike">
                <a:solidFill>
                  <a:schemeClr val="dk1"/>
                </a:solidFill>
                <a:latin typeface="Arial"/>
                <a:ea typeface="Arial"/>
                <a:cs typeface="Arial"/>
                <a:sym typeface="Arial"/>
              </a:rPr>
              <a:t>تتلخص خطوات كتابة السيناريو بشكل عام في:</a:t>
            </a:r>
            <a:endParaRPr b="0" i="0" sz="2400" u="none" cap="none" strike="noStrike">
              <a:solidFill>
                <a:schemeClr val="dk1"/>
              </a:solidFill>
              <a:latin typeface="Arial"/>
              <a:ea typeface="Arial"/>
              <a:cs typeface="Arial"/>
              <a:sym typeface="Arial"/>
            </a:endParaRPr>
          </a:p>
        </p:txBody>
      </p:sp>
      <p:sp>
        <p:nvSpPr>
          <p:cNvPr id="138" name="Google Shape;138;p5"/>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خطوات كتابة السيناريو</a:t>
            </a:r>
            <a:endParaRPr/>
          </a:p>
        </p:txBody>
      </p:sp>
      <p:grpSp>
        <p:nvGrpSpPr>
          <p:cNvPr id="139" name="Google Shape;139;p5"/>
          <p:cNvGrpSpPr/>
          <p:nvPr/>
        </p:nvGrpSpPr>
        <p:grpSpPr>
          <a:xfrm>
            <a:off x="1348411" y="1891572"/>
            <a:ext cx="14106978" cy="5432345"/>
            <a:chOff x="54710" y="-699228"/>
            <a:chExt cx="14106978" cy="5432345"/>
          </a:xfrm>
        </p:grpSpPr>
        <p:sp>
          <p:nvSpPr>
            <p:cNvPr id="140" name="Google Shape;140;p5"/>
            <p:cNvSpPr/>
            <p:nvPr/>
          </p:nvSpPr>
          <p:spPr>
            <a:xfrm>
              <a:off x="8729343" y="-699228"/>
              <a:ext cx="5432345" cy="5432345"/>
            </a:xfrm>
            <a:prstGeom prst="blockArc">
              <a:avLst>
                <a:gd fmla="val 8100000" name="adj1"/>
                <a:gd fmla="val 13500000" name="adj2"/>
                <a:gd fmla="val 398" name="adj3"/>
              </a:avLst>
            </a:prstGeom>
            <a:noFill/>
            <a:ln cap="flat" cmpd="sng" w="25400">
              <a:solidFill>
                <a:srgbClr val="3B649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5"/>
            <p:cNvSpPr/>
            <p:nvPr/>
          </p:nvSpPr>
          <p:spPr>
            <a:xfrm>
              <a:off x="54710" y="252037"/>
              <a:ext cx="9164954" cy="504397"/>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5"/>
            <p:cNvSpPr txBox="1"/>
            <p:nvPr/>
          </p:nvSpPr>
          <p:spPr>
            <a:xfrm>
              <a:off x="54710" y="252037"/>
              <a:ext cx="9164954" cy="504397"/>
            </a:xfrm>
            <a:prstGeom prst="rect">
              <a:avLst/>
            </a:prstGeom>
            <a:noFill/>
            <a:ln>
              <a:noFill/>
            </a:ln>
          </p:spPr>
          <p:txBody>
            <a:bodyPr anchorCtr="0" anchor="ctr" bIns="60950" lIns="60950" spcFirstLastPara="1" rIns="400350" wrap="square" tIns="60950">
              <a:noAutofit/>
            </a:bodyPr>
            <a:lstStyle/>
            <a:p>
              <a:pPr indent="0" lvl="0" marL="0" marR="0" rtl="1" algn="r">
                <a:lnSpc>
                  <a:spcPct val="90000"/>
                </a:lnSpc>
                <a:spcBef>
                  <a:spcPts val="0"/>
                </a:spcBef>
                <a:spcAft>
                  <a:spcPts val="0"/>
                </a:spcAft>
                <a:buClr>
                  <a:schemeClr val="lt1"/>
                </a:buClr>
                <a:buSzPts val="2400"/>
                <a:buFont typeface="Arial"/>
                <a:buNone/>
              </a:pPr>
              <a:r>
                <a:rPr b="0" i="0" lang="ar-SA" sz="2400" u="none" cap="none" strike="noStrike">
                  <a:solidFill>
                    <a:schemeClr val="lt1"/>
                  </a:solidFill>
                  <a:latin typeface="Arial"/>
                  <a:ea typeface="Arial"/>
                  <a:cs typeface="Arial"/>
                  <a:sym typeface="Arial"/>
                </a:rPr>
                <a:t>تحديد الهدف من كتابة السيناريو</a:t>
              </a:r>
              <a:endParaRPr b="0" i="0" sz="2400" u="none" cap="none" strike="noStrike">
                <a:solidFill>
                  <a:schemeClr val="lt1"/>
                </a:solidFill>
                <a:latin typeface="Arial"/>
                <a:ea typeface="Arial"/>
                <a:cs typeface="Arial"/>
                <a:sym typeface="Arial"/>
              </a:endParaRPr>
            </a:p>
          </p:txBody>
        </p:sp>
        <p:sp>
          <p:nvSpPr>
            <p:cNvPr id="143" name="Google Shape;143;p5"/>
            <p:cNvSpPr/>
            <p:nvPr/>
          </p:nvSpPr>
          <p:spPr>
            <a:xfrm>
              <a:off x="8904416" y="188987"/>
              <a:ext cx="630496" cy="630496"/>
            </a:xfrm>
            <a:prstGeom prst="ellipse">
              <a:avLst/>
            </a:prstGeom>
            <a:solidFill>
              <a:schemeClr val="l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5"/>
            <p:cNvSpPr/>
            <p:nvPr/>
          </p:nvSpPr>
          <p:spPr>
            <a:xfrm>
              <a:off x="54710" y="1008391"/>
              <a:ext cx="8803517" cy="504397"/>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5"/>
            <p:cNvSpPr txBox="1"/>
            <p:nvPr/>
          </p:nvSpPr>
          <p:spPr>
            <a:xfrm>
              <a:off x="54710" y="1008391"/>
              <a:ext cx="8803517" cy="504397"/>
            </a:xfrm>
            <a:prstGeom prst="rect">
              <a:avLst/>
            </a:prstGeom>
            <a:noFill/>
            <a:ln>
              <a:noFill/>
            </a:ln>
          </p:spPr>
          <p:txBody>
            <a:bodyPr anchorCtr="0" anchor="ctr" bIns="60950" lIns="60950" spcFirstLastPara="1" rIns="400350" wrap="square" tIns="60950">
              <a:noAutofit/>
            </a:bodyPr>
            <a:lstStyle/>
            <a:p>
              <a:pPr indent="0" lvl="0" marL="0" marR="0" rtl="1" algn="r">
                <a:lnSpc>
                  <a:spcPct val="90000"/>
                </a:lnSpc>
                <a:spcBef>
                  <a:spcPts val="0"/>
                </a:spcBef>
                <a:spcAft>
                  <a:spcPts val="0"/>
                </a:spcAft>
                <a:buClr>
                  <a:schemeClr val="lt1"/>
                </a:buClr>
                <a:buSzPts val="2400"/>
                <a:buFont typeface="Arial"/>
                <a:buNone/>
              </a:pPr>
              <a:r>
                <a:rPr b="0" i="0" lang="ar-SA" sz="2400" u="none" cap="none" strike="noStrike">
                  <a:solidFill>
                    <a:schemeClr val="lt1"/>
                  </a:solidFill>
                  <a:latin typeface="Arial"/>
                  <a:ea typeface="Arial"/>
                  <a:cs typeface="Arial"/>
                  <a:sym typeface="Arial"/>
                </a:rPr>
                <a:t>دراسة الجمهور </a:t>
              </a:r>
              <a:endParaRPr b="0" i="0" sz="2400" u="none" cap="none" strike="noStrike">
                <a:solidFill>
                  <a:schemeClr val="lt1"/>
                </a:solidFill>
                <a:latin typeface="Arial"/>
                <a:ea typeface="Arial"/>
                <a:cs typeface="Arial"/>
                <a:sym typeface="Arial"/>
              </a:endParaRPr>
            </a:p>
          </p:txBody>
        </p:sp>
        <p:sp>
          <p:nvSpPr>
            <p:cNvPr id="146" name="Google Shape;146;p5"/>
            <p:cNvSpPr/>
            <p:nvPr/>
          </p:nvSpPr>
          <p:spPr>
            <a:xfrm>
              <a:off x="8542980" y="945341"/>
              <a:ext cx="630496" cy="630496"/>
            </a:xfrm>
            <a:prstGeom prst="ellipse">
              <a:avLst/>
            </a:prstGeom>
            <a:solidFill>
              <a:schemeClr val="l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5"/>
            <p:cNvSpPr/>
            <p:nvPr/>
          </p:nvSpPr>
          <p:spPr>
            <a:xfrm>
              <a:off x="54710" y="1764745"/>
              <a:ext cx="8692586" cy="504397"/>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5"/>
            <p:cNvSpPr txBox="1"/>
            <p:nvPr/>
          </p:nvSpPr>
          <p:spPr>
            <a:xfrm>
              <a:off x="54710" y="1764745"/>
              <a:ext cx="8692586" cy="504397"/>
            </a:xfrm>
            <a:prstGeom prst="rect">
              <a:avLst/>
            </a:prstGeom>
            <a:noFill/>
            <a:ln>
              <a:noFill/>
            </a:ln>
          </p:spPr>
          <p:txBody>
            <a:bodyPr anchorCtr="0" anchor="ctr" bIns="60950" lIns="60950" spcFirstLastPara="1" rIns="400350" wrap="square" tIns="60950">
              <a:noAutofit/>
            </a:bodyPr>
            <a:lstStyle/>
            <a:p>
              <a:pPr indent="0" lvl="0" marL="0" marR="0" rtl="1" algn="r">
                <a:lnSpc>
                  <a:spcPct val="90000"/>
                </a:lnSpc>
                <a:spcBef>
                  <a:spcPts val="0"/>
                </a:spcBef>
                <a:spcAft>
                  <a:spcPts val="0"/>
                </a:spcAft>
                <a:buClr>
                  <a:schemeClr val="lt1"/>
                </a:buClr>
                <a:buSzPts val="2400"/>
                <a:buFont typeface="Arial"/>
                <a:buNone/>
              </a:pPr>
              <a:r>
                <a:rPr b="0" i="0" lang="ar-SA" sz="2400" u="none" cap="none" strike="noStrike">
                  <a:solidFill>
                    <a:schemeClr val="lt1"/>
                  </a:solidFill>
                  <a:latin typeface="Arial"/>
                  <a:ea typeface="Arial"/>
                  <a:cs typeface="Arial"/>
                  <a:sym typeface="Arial"/>
                </a:rPr>
                <a:t>كتابة المسودة الاولية</a:t>
              </a:r>
              <a:endParaRPr b="0" i="0" sz="2400" u="none" cap="none" strike="noStrike">
                <a:solidFill>
                  <a:schemeClr val="lt1"/>
                </a:solidFill>
                <a:latin typeface="Arial"/>
                <a:ea typeface="Arial"/>
                <a:cs typeface="Arial"/>
                <a:sym typeface="Arial"/>
              </a:endParaRPr>
            </a:p>
          </p:txBody>
        </p:sp>
        <p:sp>
          <p:nvSpPr>
            <p:cNvPr id="149" name="Google Shape;149;p5"/>
            <p:cNvSpPr/>
            <p:nvPr/>
          </p:nvSpPr>
          <p:spPr>
            <a:xfrm>
              <a:off x="8432048" y="1701695"/>
              <a:ext cx="630496" cy="630496"/>
            </a:xfrm>
            <a:prstGeom prst="ellipse">
              <a:avLst/>
            </a:prstGeom>
            <a:solidFill>
              <a:schemeClr val="l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5"/>
            <p:cNvSpPr/>
            <p:nvPr/>
          </p:nvSpPr>
          <p:spPr>
            <a:xfrm>
              <a:off x="54710" y="2521099"/>
              <a:ext cx="8803517" cy="504397"/>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5"/>
            <p:cNvSpPr txBox="1"/>
            <p:nvPr/>
          </p:nvSpPr>
          <p:spPr>
            <a:xfrm>
              <a:off x="54710" y="2521099"/>
              <a:ext cx="8803517" cy="504397"/>
            </a:xfrm>
            <a:prstGeom prst="rect">
              <a:avLst/>
            </a:prstGeom>
            <a:noFill/>
            <a:ln>
              <a:noFill/>
            </a:ln>
          </p:spPr>
          <p:txBody>
            <a:bodyPr anchorCtr="0" anchor="ctr" bIns="60950" lIns="60950" spcFirstLastPara="1" rIns="400350" wrap="square" tIns="60950">
              <a:noAutofit/>
            </a:bodyPr>
            <a:lstStyle/>
            <a:p>
              <a:pPr indent="0" lvl="0" marL="0" marR="0" rtl="0" algn="r">
                <a:lnSpc>
                  <a:spcPct val="90000"/>
                </a:lnSpc>
                <a:spcBef>
                  <a:spcPts val="0"/>
                </a:spcBef>
                <a:spcAft>
                  <a:spcPts val="0"/>
                </a:spcAft>
                <a:buClr>
                  <a:schemeClr val="lt1"/>
                </a:buClr>
                <a:buSzPts val="2400"/>
                <a:buFont typeface="Arial"/>
                <a:buNone/>
              </a:pPr>
              <a:r>
                <a:rPr b="0" i="0" lang="ar-SA" sz="2400" u="none" cap="none" strike="noStrike">
                  <a:solidFill>
                    <a:schemeClr val="lt1"/>
                  </a:solidFill>
                  <a:latin typeface="Arial"/>
                  <a:ea typeface="Arial"/>
                  <a:cs typeface="Arial"/>
                  <a:sym typeface="Arial"/>
                </a:rPr>
                <a:t>صياغة السيناريو</a:t>
              </a:r>
              <a:endParaRPr b="0" i="0" sz="2400" u="none" cap="none" strike="noStrike">
                <a:solidFill>
                  <a:schemeClr val="lt1"/>
                </a:solidFill>
                <a:latin typeface="Arial"/>
                <a:ea typeface="Arial"/>
                <a:cs typeface="Arial"/>
                <a:sym typeface="Arial"/>
              </a:endParaRPr>
            </a:p>
          </p:txBody>
        </p:sp>
        <p:sp>
          <p:nvSpPr>
            <p:cNvPr id="152" name="Google Shape;152;p5"/>
            <p:cNvSpPr/>
            <p:nvPr/>
          </p:nvSpPr>
          <p:spPr>
            <a:xfrm>
              <a:off x="8542980" y="2458049"/>
              <a:ext cx="630496" cy="630496"/>
            </a:xfrm>
            <a:prstGeom prst="ellipse">
              <a:avLst/>
            </a:prstGeom>
            <a:solidFill>
              <a:schemeClr val="l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5"/>
            <p:cNvSpPr/>
            <p:nvPr/>
          </p:nvSpPr>
          <p:spPr>
            <a:xfrm>
              <a:off x="54710" y="3277453"/>
              <a:ext cx="9164954" cy="504397"/>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5"/>
            <p:cNvSpPr txBox="1"/>
            <p:nvPr/>
          </p:nvSpPr>
          <p:spPr>
            <a:xfrm>
              <a:off x="54710" y="3277453"/>
              <a:ext cx="9164954" cy="504397"/>
            </a:xfrm>
            <a:prstGeom prst="rect">
              <a:avLst/>
            </a:prstGeom>
            <a:noFill/>
            <a:ln>
              <a:noFill/>
            </a:ln>
          </p:spPr>
          <p:txBody>
            <a:bodyPr anchorCtr="0" anchor="ctr" bIns="60950" lIns="60950" spcFirstLastPara="1" rIns="400350" wrap="square" tIns="60950">
              <a:noAutofit/>
            </a:bodyPr>
            <a:lstStyle/>
            <a:p>
              <a:pPr indent="0" lvl="0" marL="0" marR="0" rtl="0" algn="r">
                <a:lnSpc>
                  <a:spcPct val="90000"/>
                </a:lnSpc>
                <a:spcBef>
                  <a:spcPts val="0"/>
                </a:spcBef>
                <a:spcAft>
                  <a:spcPts val="0"/>
                </a:spcAft>
                <a:buClr>
                  <a:schemeClr val="lt1"/>
                </a:buClr>
                <a:buSzPts val="2400"/>
                <a:buFont typeface="Arial"/>
                <a:buNone/>
              </a:pPr>
              <a:r>
                <a:rPr b="0" i="0" lang="ar-SA" sz="2400" u="none" cap="none" strike="noStrike">
                  <a:solidFill>
                    <a:schemeClr val="lt1"/>
                  </a:solidFill>
                  <a:latin typeface="Arial"/>
                  <a:ea typeface="Arial"/>
                  <a:cs typeface="Arial"/>
                  <a:sym typeface="Arial"/>
                </a:rPr>
                <a:t>المراجعة النهائية</a:t>
              </a:r>
              <a:endParaRPr b="0" i="0" sz="2400" u="none" cap="none" strike="noStrike">
                <a:solidFill>
                  <a:schemeClr val="lt1"/>
                </a:solidFill>
                <a:latin typeface="Arial"/>
                <a:ea typeface="Arial"/>
                <a:cs typeface="Arial"/>
                <a:sym typeface="Arial"/>
              </a:endParaRPr>
            </a:p>
          </p:txBody>
        </p:sp>
        <p:sp>
          <p:nvSpPr>
            <p:cNvPr id="155" name="Google Shape;155;p5"/>
            <p:cNvSpPr/>
            <p:nvPr/>
          </p:nvSpPr>
          <p:spPr>
            <a:xfrm>
              <a:off x="8904416" y="3214403"/>
              <a:ext cx="630496" cy="630496"/>
            </a:xfrm>
            <a:prstGeom prst="ellipse">
              <a:avLst/>
            </a:prstGeom>
            <a:solidFill>
              <a:schemeClr val="l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6"/>
          <p:cNvSpPr txBox="1"/>
          <p:nvPr>
            <p:ph idx="1" type="subTitle"/>
          </p:nvPr>
        </p:nvSpPr>
        <p:spPr>
          <a:xfrm>
            <a:off x="1522411" y="1219200"/>
            <a:ext cx="9144001" cy="4267200"/>
          </a:xfrm>
          <a:prstGeom prst="rect">
            <a:avLst/>
          </a:prstGeom>
          <a:noFill/>
          <a:ln>
            <a:noFill/>
          </a:ln>
        </p:spPr>
        <p:txBody>
          <a:bodyPr anchorCtr="0" anchor="t" bIns="45700" lIns="91425" spcFirstLastPara="1" rIns="91425" wrap="square" tIns="45700">
            <a:noAutofit/>
          </a:bodyPr>
          <a:lstStyle/>
          <a:p>
            <a:pPr indent="-274320" lvl="0" marL="274320" rtl="1" algn="just">
              <a:lnSpc>
                <a:spcPct val="150000"/>
              </a:lnSpc>
              <a:spcBef>
                <a:spcPts val="0"/>
              </a:spcBef>
              <a:spcAft>
                <a:spcPts val="0"/>
              </a:spcAft>
              <a:buClr>
                <a:schemeClr val="accent3"/>
              </a:buClr>
              <a:buSzPts val="2400"/>
              <a:buNone/>
            </a:pPr>
            <a:r>
              <a:t/>
            </a:r>
            <a:endParaRPr b="1" u="sng"/>
          </a:p>
          <a:p>
            <a:pPr indent="-274320" lvl="0" marL="274320" rtl="1" algn="just">
              <a:lnSpc>
                <a:spcPct val="150000"/>
              </a:lnSpc>
              <a:spcBef>
                <a:spcPts val="480"/>
              </a:spcBef>
              <a:spcAft>
                <a:spcPts val="0"/>
              </a:spcAft>
              <a:buClr>
                <a:schemeClr val="accent3"/>
              </a:buClr>
              <a:buSzPts val="2400"/>
              <a:buNone/>
            </a:pPr>
            <a:r>
              <a:rPr b="1" lang="ar-SA" u="sng"/>
              <a:t>الخطوة الأولى: حدد الهدف من كتابة السيناريو</a:t>
            </a:r>
            <a:endParaRPr/>
          </a:p>
          <a:p>
            <a:pPr indent="-274320" lvl="0" marL="274320" rtl="1" algn="just">
              <a:lnSpc>
                <a:spcPct val="150000"/>
              </a:lnSpc>
              <a:spcBef>
                <a:spcPts val="480"/>
              </a:spcBef>
              <a:spcAft>
                <a:spcPts val="0"/>
              </a:spcAft>
              <a:buClr>
                <a:schemeClr val="accent3"/>
              </a:buClr>
              <a:buSzPts val="2400"/>
              <a:buNone/>
            </a:pPr>
            <a:r>
              <a:rPr lang="ar-SA"/>
              <a:t>هل تريد سيناريو لفيديو على شبكات التواصل الاجتماعي أو لبرنامج تلفازي؟</a:t>
            </a:r>
            <a:endParaRPr/>
          </a:p>
          <a:p>
            <a:pPr indent="-274320" lvl="0" marL="274320" rtl="1" algn="just">
              <a:lnSpc>
                <a:spcPct val="150000"/>
              </a:lnSpc>
              <a:spcBef>
                <a:spcPts val="480"/>
              </a:spcBef>
              <a:spcAft>
                <a:spcPts val="0"/>
              </a:spcAft>
              <a:buClr>
                <a:schemeClr val="accent3"/>
              </a:buClr>
              <a:buSzPts val="2400"/>
              <a:buNone/>
            </a:pPr>
            <a:r>
              <a:rPr lang="ar-SA"/>
              <a:t>هل السيناريو تعليمي أو تسويقي أو ترفيهي؟</a:t>
            </a:r>
            <a:endParaRPr/>
          </a:p>
          <a:p>
            <a:pPr indent="-274320" lvl="0" marL="274320" rtl="1" algn="just">
              <a:lnSpc>
                <a:spcPct val="150000"/>
              </a:lnSpc>
              <a:spcBef>
                <a:spcPts val="480"/>
              </a:spcBef>
              <a:spcAft>
                <a:spcPts val="0"/>
              </a:spcAft>
              <a:buClr>
                <a:schemeClr val="accent3"/>
              </a:buClr>
              <a:buSzPts val="2400"/>
              <a:buNone/>
            </a:pPr>
            <a:r>
              <a:t/>
            </a:r>
            <a:endParaRPr/>
          </a:p>
          <a:p>
            <a:pPr indent="-274320" lvl="0" marL="274320" rtl="1" algn="just">
              <a:lnSpc>
                <a:spcPct val="150000"/>
              </a:lnSpc>
              <a:spcBef>
                <a:spcPts val="480"/>
              </a:spcBef>
              <a:spcAft>
                <a:spcPts val="0"/>
              </a:spcAft>
              <a:buClr>
                <a:schemeClr val="accent3"/>
              </a:buClr>
              <a:buSzPts val="2400"/>
              <a:buNone/>
            </a:pPr>
            <a:r>
              <a:t/>
            </a:r>
            <a:endParaRPr/>
          </a:p>
        </p:txBody>
      </p:sp>
      <p:sp>
        <p:nvSpPr>
          <p:cNvPr id="162" name="Google Shape;162;p6"/>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163" name="Google Shape;163;p6"/>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خطوات كتابة السيناريو</a:t>
            </a:r>
            <a:endParaRPr/>
          </a:p>
        </p:txBody>
      </p:sp>
      <p:sp>
        <p:nvSpPr>
          <p:cNvPr id="164" name="Google Shape;164;p6"/>
          <p:cNvSpPr txBox="1"/>
          <p:nvPr/>
        </p:nvSpPr>
        <p:spPr>
          <a:xfrm>
            <a:off x="1522411" y="4045167"/>
            <a:ext cx="9144001" cy="2336024"/>
          </a:xfrm>
          <a:prstGeom prst="rect">
            <a:avLst/>
          </a:prstGeom>
          <a:noFill/>
          <a:ln>
            <a:noFill/>
          </a:ln>
        </p:spPr>
        <p:txBody>
          <a:bodyPr anchorCtr="0" anchor="t" bIns="45700" lIns="91425" spcFirstLastPara="1" rIns="91425" wrap="square" tIns="45700">
            <a:spAutoFit/>
          </a:bodyPr>
          <a:lstStyle/>
          <a:p>
            <a:pPr indent="-342900" lvl="0" marL="342900" marR="0" rtl="1" algn="just">
              <a:lnSpc>
                <a:spcPct val="150000"/>
              </a:lnSpc>
              <a:spcBef>
                <a:spcPts val="0"/>
              </a:spcBef>
              <a:spcAft>
                <a:spcPts val="0"/>
              </a:spcAft>
              <a:buClr>
                <a:schemeClr val="accent3"/>
              </a:buClr>
              <a:buSzPts val="2400"/>
              <a:buFont typeface="Noto Sans Symbols"/>
              <a:buChar char="✔"/>
            </a:pPr>
            <a:r>
              <a:rPr b="0" i="0" lang="ar-SA" sz="2400" u="none" cap="none" strike="noStrike">
                <a:solidFill>
                  <a:schemeClr val="dk1"/>
                </a:solidFill>
                <a:latin typeface="Arial"/>
                <a:ea typeface="Arial"/>
                <a:cs typeface="Arial"/>
                <a:sym typeface="Arial"/>
              </a:rPr>
              <a:t>يمكن الجمع بين أكثر من نوع أثناء كتابة السيناريو الواحد مثل الدمج ما بين السيناريو التسويقي والتعليمي من خلال كتابة سيناريو يعلم الجمهور كيفية استخدام منتج ما.</a:t>
            </a:r>
            <a:endParaRPr/>
          </a:p>
          <a:p>
            <a:pPr indent="-342900" lvl="0" marL="342900" marR="0" rtl="1" algn="just">
              <a:lnSpc>
                <a:spcPct val="150000"/>
              </a:lnSpc>
              <a:spcBef>
                <a:spcPts val="480"/>
              </a:spcBef>
              <a:spcAft>
                <a:spcPts val="0"/>
              </a:spcAft>
              <a:buClr>
                <a:schemeClr val="accent3"/>
              </a:buClr>
              <a:buSzPts val="2400"/>
              <a:buFont typeface="Noto Sans Symbols"/>
              <a:buChar char="✔"/>
            </a:pPr>
            <a:r>
              <a:rPr b="0" i="0" lang="ar-SA" sz="2400" u="none" cap="none" strike="noStrike">
                <a:solidFill>
                  <a:schemeClr val="dk1"/>
                </a:solidFill>
                <a:latin typeface="Arial"/>
                <a:ea typeface="Arial"/>
                <a:cs typeface="Arial"/>
                <a:sym typeface="Arial"/>
              </a:rPr>
              <a:t>نوع السيناريو والهدف يحدد طريقة كتابة السيناريو.</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7"/>
          <p:cNvSpPr txBox="1"/>
          <p:nvPr>
            <p:ph idx="1" type="subTitle"/>
          </p:nvPr>
        </p:nvSpPr>
        <p:spPr>
          <a:xfrm>
            <a:off x="1522411" y="1219200"/>
            <a:ext cx="9144001" cy="4267200"/>
          </a:xfrm>
          <a:prstGeom prst="rect">
            <a:avLst/>
          </a:prstGeom>
          <a:noFill/>
          <a:ln>
            <a:noFill/>
          </a:ln>
        </p:spPr>
        <p:txBody>
          <a:bodyPr anchorCtr="0" anchor="t" bIns="45700" lIns="91425" spcFirstLastPara="1" rIns="91425" wrap="square" tIns="45700">
            <a:noAutofit/>
          </a:bodyPr>
          <a:lstStyle/>
          <a:p>
            <a:pPr indent="-274320" lvl="0" marL="274320" rtl="1" algn="just">
              <a:lnSpc>
                <a:spcPct val="150000"/>
              </a:lnSpc>
              <a:spcBef>
                <a:spcPts val="0"/>
              </a:spcBef>
              <a:spcAft>
                <a:spcPts val="0"/>
              </a:spcAft>
              <a:buClr>
                <a:schemeClr val="accent3"/>
              </a:buClr>
              <a:buSzPts val="2400"/>
              <a:buNone/>
            </a:pPr>
            <a:r>
              <a:t/>
            </a:r>
            <a:endParaRPr b="1" u="sng"/>
          </a:p>
          <a:p>
            <a:pPr indent="-274320" lvl="0" marL="274320" rtl="1" algn="just">
              <a:lnSpc>
                <a:spcPct val="150000"/>
              </a:lnSpc>
              <a:spcBef>
                <a:spcPts val="480"/>
              </a:spcBef>
              <a:spcAft>
                <a:spcPts val="0"/>
              </a:spcAft>
              <a:buClr>
                <a:schemeClr val="accent3"/>
              </a:buClr>
              <a:buSzPts val="2400"/>
              <a:buNone/>
            </a:pPr>
            <a:r>
              <a:rPr b="1" lang="ar-SA" u="sng"/>
              <a:t>الخطوة الثانية: حدد الجمهور الذي تستهدفه بكتابة السيناريو</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ان تحديد الجمهور المستهدف من السيناريو يضمن إيصال الرسالة وصياغتها بما يتناسب مع خصوصيات الجمهور والتي تتضمن:</a:t>
            </a:r>
            <a:endParaRPr/>
          </a:p>
          <a:p>
            <a:pPr indent="-457200" lvl="0" marL="457200" rtl="1" algn="just">
              <a:lnSpc>
                <a:spcPct val="150000"/>
              </a:lnSpc>
              <a:spcBef>
                <a:spcPts val="480"/>
              </a:spcBef>
              <a:spcAft>
                <a:spcPts val="0"/>
              </a:spcAft>
              <a:buClr>
                <a:schemeClr val="accent3"/>
              </a:buClr>
              <a:buSzPts val="2400"/>
              <a:buFont typeface="Arial"/>
              <a:buAutoNum type="arabicPeriod"/>
            </a:pPr>
            <a:r>
              <a:rPr lang="ar-SA" sz="2400">
                <a:latin typeface="Arial"/>
                <a:ea typeface="Arial"/>
                <a:cs typeface="Arial"/>
                <a:sym typeface="Arial"/>
              </a:rPr>
              <a:t>الفئة العمرية للجمهور.</a:t>
            </a:r>
            <a:endParaRPr/>
          </a:p>
          <a:p>
            <a:pPr indent="-457200" lvl="0" marL="457200" rtl="1" algn="just">
              <a:lnSpc>
                <a:spcPct val="150000"/>
              </a:lnSpc>
              <a:spcBef>
                <a:spcPts val="480"/>
              </a:spcBef>
              <a:spcAft>
                <a:spcPts val="0"/>
              </a:spcAft>
              <a:buClr>
                <a:schemeClr val="accent3"/>
              </a:buClr>
              <a:buSzPts val="2400"/>
              <a:buFont typeface="Arial"/>
              <a:buAutoNum type="arabicPeriod"/>
            </a:pPr>
            <a:r>
              <a:rPr lang="ar-SA"/>
              <a:t>قناة نشر الفيديو.</a:t>
            </a:r>
            <a:endParaRPr/>
          </a:p>
          <a:p>
            <a:pPr indent="-457200" lvl="0" marL="457200" rtl="1" algn="just">
              <a:lnSpc>
                <a:spcPct val="150000"/>
              </a:lnSpc>
              <a:spcBef>
                <a:spcPts val="480"/>
              </a:spcBef>
              <a:spcAft>
                <a:spcPts val="0"/>
              </a:spcAft>
              <a:buClr>
                <a:schemeClr val="accent3"/>
              </a:buClr>
              <a:buSzPts val="2400"/>
              <a:buFont typeface="Arial"/>
              <a:buAutoNum type="arabicPeriod"/>
            </a:pPr>
            <a:r>
              <a:rPr lang="ar-SA" sz="2400">
                <a:latin typeface="Arial"/>
                <a:ea typeface="Arial"/>
                <a:cs typeface="Arial"/>
                <a:sym typeface="Arial"/>
              </a:rPr>
              <a:t>لغة الجمهور.</a:t>
            </a:r>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sz="2400">
              <a:latin typeface="Arial"/>
              <a:ea typeface="Arial"/>
              <a:cs typeface="Arial"/>
              <a:sym typeface="Arial"/>
            </a:endParaRPr>
          </a:p>
          <a:p>
            <a:pPr indent="-274320" lvl="0" marL="274320" rtl="1" algn="just">
              <a:lnSpc>
                <a:spcPct val="150000"/>
              </a:lnSpc>
              <a:spcBef>
                <a:spcPts val="480"/>
              </a:spcBef>
              <a:spcAft>
                <a:spcPts val="0"/>
              </a:spcAft>
              <a:buClr>
                <a:schemeClr val="accent3"/>
              </a:buClr>
              <a:buSzPts val="2400"/>
              <a:buNone/>
            </a:pPr>
            <a:r>
              <a:t/>
            </a:r>
            <a:endParaRPr/>
          </a:p>
        </p:txBody>
      </p:sp>
      <p:sp>
        <p:nvSpPr>
          <p:cNvPr id="171" name="Google Shape;171;p7"/>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172" name="Google Shape;172;p7"/>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خطوات كتابة السيناريو</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8"/>
          <p:cNvSpPr txBox="1"/>
          <p:nvPr>
            <p:ph idx="1" type="subTitle"/>
          </p:nvPr>
        </p:nvSpPr>
        <p:spPr>
          <a:xfrm>
            <a:off x="1522411" y="1219200"/>
            <a:ext cx="9144001" cy="4267200"/>
          </a:xfrm>
          <a:prstGeom prst="rect">
            <a:avLst/>
          </a:prstGeom>
          <a:noFill/>
          <a:ln>
            <a:noFill/>
          </a:ln>
        </p:spPr>
        <p:txBody>
          <a:bodyPr anchorCtr="0" anchor="t" bIns="45700" lIns="91425" spcFirstLastPara="1" rIns="91425" wrap="square" tIns="45700">
            <a:noAutofit/>
          </a:bodyPr>
          <a:lstStyle/>
          <a:p>
            <a:pPr indent="-274320" lvl="0" marL="274320" rtl="1" algn="just">
              <a:lnSpc>
                <a:spcPct val="150000"/>
              </a:lnSpc>
              <a:spcBef>
                <a:spcPts val="0"/>
              </a:spcBef>
              <a:spcAft>
                <a:spcPts val="0"/>
              </a:spcAft>
              <a:buClr>
                <a:schemeClr val="accent3"/>
              </a:buClr>
              <a:buSzPts val="2400"/>
              <a:buNone/>
            </a:pPr>
            <a:r>
              <a:t/>
            </a:r>
            <a:endParaRPr b="1" u="sng"/>
          </a:p>
          <a:p>
            <a:pPr indent="-274320" lvl="0" marL="274320" rtl="1" algn="just">
              <a:lnSpc>
                <a:spcPct val="150000"/>
              </a:lnSpc>
              <a:spcBef>
                <a:spcPts val="480"/>
              </a:spcBef>
              <a:spcAft>
                <a:spcPts val="0"/>
              </a:spcAft>
              <a:buClr>
                <a:schemeClr val="accent3"/>
              </a:buClr>
              <a:buSzPts val="2400"/>
              <a:buNone/>
            </a:pPr>
            <a:r>
              <a:rPr b="1" lang="ar-SA" u="sng"/>
              <a:t>الخطوة الثالثة: كتابة المسودة الاولية للسيناريو</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البدء في كتابة الأفكار والعناوين الرئيسية التي تناسب موضوع السيناريو ورسالته ومن ثم البدء في وصل النقاط وترتيب الأفكار منطقيا وتصفيتها.</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a:t>بعد ذلك كتابة الحوارات والفقرات النصية للسيناريو بحيث تمثل قصة او نص منسجم له هدف.</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اذا </a:t>
            </a:r>
            <a:r>
              <a:rPr lang="ar-SA"/>
              <a:t>لم تتشكل لدي قصة فهنا نقوم على إضافة أفكار فرعية أخرى.</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في حال </a:t>
            </a:r>
            <a:r>
              <a:rPr lang="ar-SA"/>
              <a:t>كانت الأفكار غير منسجمة  يفضل تقسيم السيناريو الى عدة سيناريوهات.</a:t>
            </a:r>
            <a:endParaRPr sz="2400">
              <a:latin typeface="Arial"/>
              <a:ea typeface="Arial"/>
              <a:cs typeface="Arial"/>
              <a:sym typeface="Arial"/>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sz="2400">
              <a:latin typeface="Arial"/>
              <a:ea typeface="Arial"/>
              <a:cs typeface="Arial"/>
              <a:sym typeface="Arial"/>
            </a:endParaRPr>
          </a:p>
          <a:p>
            <a:pPr indent="-274320" lvl="0" marL="274320" rtl="1" algn="just">
              <a:lnSpc>
                <a:spcPct val="150000"/>
              </a:lnSpc>
              <a:spcBef>
                <a:spcPts val="480"/>
              </a:spcBef>
              <a:spcAft>
                <a:spcPts val="0"/>
              </a:spcAft>
              <a:buClr>
                <a:schemeClr val="accent3"/>
              </a:buClr>
              <a:buSzPts val="2400"/>
              <a:buNone/>
            </a:pPr>
            <a:r>
              <a:t/>
            </a:r>
            <a:endParaRPr/>
          </a:p>
        </p:txBody>
      </p:sp>
      <p:sp>
        <p:nvSpPr>
          <p:cNvPr id="179" name="Google Shape;179;p8"/>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180" name="Google Shape;180;p8"/>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خطوات كتابة السيناريو</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9"/>
          <p:cNvSpPr txBox="1"/>
          <p:nvPr>
            <p:ph idx="1" type="subTitle"/>
          </p:nvPr>
        </p:nvSpPr>
        <p:spPr>
          <a:xfrm>
            <a:off x="1522411" y="1219200"/>
            <a:ext cx="9144001" cy="4267200"/>
          </a:xfrm>
          <a:prstGeom prst="rect">
            <a:avLst/>
          </a:prstGeom>
          <a:noFill/>
          <a:ln>
            <a:noFill/>
          </a:ln>
        </p:spPr>
        <p:txBody>
          <a:bodyPr anchorCtr="0" anchor="t" bIns="45700" lIns="91425" spcFirstLastPara="1" rIns="91425" wrap="square" tIns="45700">
            <a:noAutofit/>
          </a:bodyPr>
          <a:lstStyle/>
          <a:p>
            <a:pPr indent="-274320" lvl="0" marL="274320" rtl="1" algn="just">
              <a:lnSpc>
                <a:spcPct val="150000"/>
              </a:lnSpc>
              <a:spcBef>
                <a:spcPts val="0"/>
              </a:spcBef>
              <a:spcAft>
                <a:spcPts val="0"/>
              </a:spcAft>
              <a:buClr>
                <a:schemeClr val="accent3"/>
              </a:buClr>
              <a:buSzPts val="2400"/>
              <a:buNone/>
            </a:pPr>
            <a:r>
              <a:t/>
            </a:r>
            <a:endParaRPr b="1" u="sng"/>
          </a:p>
          <a:p>
            <a:pPr indent="-274320" lvl="0" marL="274320" rtl="1" algn="just">
              <a:lnSpc>
                <a:spcPct val="150000"/>
              </a:lnSpc>
              <a:spcBef>
                <a:spcPts val="480"/>
              </a:spcBef>
              <a:spcAft>
                <a:spcPts val="0"/>
              </a:spcAft>
              <a:buClr>
                <a:schemeClr val="accent3"/>
              </a:buClr>
              <a:buSzPts val="2400"/>
              <a:buNone/>
            </a:pPr>
            <a:r>
              <a:rPr b="1" lang="ar-SA" u="sng"/>
              <a:t>الخطوة الرابعة: صياغة السيناريو</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sz="2400">
                <a:latin typeface="Arial"/>
                <a:ea typeface="Arial"/>
                <a:cs typeface="Arial"/>
                <a:sym typeface="Arial"/>
              </a:rPr>
              <a:t>البدء في كتابة السيناريو وفق قالب قصصي مميز يحقق الأهداف التي حددتها مسبقا.</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a:t>كتابة سيناريو بسيط يسهل اخراجه وتطبيقه.</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a:t>عدم توضيح كل شيء بإسهاب فصورة أو مشهد صغير قد يغني عن عشرات الكلمات.</a:t>
            </a:r>
            <a:endParaRPr/>
          </a:p>
          <a:p>
            <a:pPr indent="-342900" lvl="0" marL="342900" rtl="1" algn="just">
              <a:lnSpc>
                <a:spcPct val="150000"/>
              </a:lnSpc>
              <a:spcBef>
                <a:spcPts val="480"/>
              </a:spcBef>
              <a:spcAft>
                <a:spcPts val="0"/>
              </a:spcAft>
              <a:buClr>
                <a:schemeClr val="accent3"/>
              </a:buClr>
              <a:buSzPts val="2400"/>
              <a:buFont typeface="Noto Sans Symbols"/>
              <a:buChar char="✔"/>
            </a:pPr>
            <a:r>
              <a:rPr lang="ar-SA"/>
              <a:t>مراعاة إمكانيات مصممي الفيديو من حيث الرسوم المتحركة والمؤثرات البصرية والصوتية.</a:t>
            </a:r>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sz="2400">
              <a:latin typeface="Arial"/>
              <a:ea typeface="Arial"/>
              <a:cs typeface="Arial"/>
              <a:sym typeface="Arial"/>
            </a:endParaRPr>
          </a:p>
          <a:p>
            <a:pPr indent="-274320" lvl="0" marL="274320" rtl="1" algn="just">
              <a:lnSpc>
                <a:spcPct val="150000"/>
              </a:lnSpc>
              <a:spcBef>
                <a:spcPts val="480"/>
              </a:spcBef>
              <a:spcAft>
                <a:spcPts val="0"/>
              </a:spcAft>
              <a:buClr>
                <a:schemeClr val="accent3"/>
              </a:buClr>
              <a:buSzPts val="2400"/>
              <a:buNone/>
            </a:pPr>
            <a:r>
              <a:t/>
            </a:r>
            <a:endParaRPr sz="2400">
              <a:latin typeface="Arial"/>
              <a:ea typeface="Arial"/>
              <a:cs typeface="Arial"/>
              <a:sym typeface="Arial"/>
            </a:endParaRPr>
          </a:p>
          <a:p>
            <a:pPr indent="-190500" lvl="0" marL="342900" rtl="1" algn="just">
              <a:lnSpc>
                <a:spcPct val="150000"/>
              </a:lnSpc>
              <a:spcBef>
                <a:spcPts val="480"/>
              </a:spcBef>
              <a:spcAft>
                <a:spcPts val="0"/>
              </a:spcAft>
              <a:buClr>
                <a:schemeClr val="accent3"/>
              </a:buClr>
              <a:buSzPts val="2400"/>
              <a:buFont typeface="Noto Sans Symbols"/>
              <a:buNone/>
            </a:pPr>
            <a:r>
              <a:t/>
            </a:r>
            <a:endParaRPr sz="2400">
              <a:latin typeface="Arial"/>
              <a:ea typeface="Arial"/>
              <a:cs typeface="Arial"/>
              <a:sym typeface="Arial"/>
            </a:endParaRPr>
          </a:p>
          <a:p>
            <a:pPr indent="-274320" lvl="0" marL="274320" rtl="1" algn="just">
              <a:lnSpc>
                <a:spcPct val="150000"/>
              </a:lnSpc>
              <a:spcBef>
                <a:spcPts val="480"/>
              </a:spcBef>
              <a:spcAft>
                <a:spcPts val="0"/>
              </a:spcAft>
              <a:buClr>
                <a:schemeClr val="accent3"/>
              </a:buClr>
              <a:buSzPts val="2400"/>
              <a:buNone/>
            </a:pPr>
            <a:r>
              <a:t/>
            </a:r>
            <a:endParaRPr/>
          </a:p>
        </p:txBody>
      </p:sp>
      <p:sp>
        <p:nvSpPr>
          <p:cNvPr id="187" name="Google Shape;187;p9"/>
          <p:cNvSpPr txBox="1"/>
          <p:nvPr>
            <p:ph idx="12" type="sldNum"/>
          </p:nvPr>
        </p:nvSpPr>
        <p:spPr>
          <a:xfrm>
            <a:off x="609600" y="6356350"/>
            <a:ext cx="2843213" cy="365125"/>
          </a:xfrm>
          <a:prstGeom prst="rect">
            <a:avLst/>
          </a:prstGeom>
          <a:noFill/>
          <a:ln>
            <a:noFill/>
          </a:ln>
        </p:spPr>
        <p:txBody>
          <a:bodyPr anchorCtr="0" anchor="ctr" bIns="45700" lIns="91425" spcFirstLastPara="1" rIns="91425" wrap="square" tIns="45700">
            <a:noAutofit/>
          </a:bodyPr>
          <a:lstStyle/>
          <a:p>
            <a:pPr indent="0" lvl="0" marL="0" marR="0" rtl="1" algn="l">
              <a:spcBef>
                <a:spcPts val="0"/>
              </a:spcBef>
              <a:spcAft>
                <a:spcPts val="0"/>
              </a:spcAft>
              <a:buClr>
                <a:srgbClr val="898989"/>
              </a:buClr>
              <a:buSzPts val="1200"/>
              <a:buFont typeface="Arial"/>
              <a:buNone/>
            </a:pPr>
            <a:fld id="{00000000-1234-1234-1234-123412341234}" type="slidenum">
              <a:rPr b="0" i="0" lang="ar-SA" sz="1200" u="none" cap="none" strike="noStrike">
                <a:solidFill>
                  <a:srgbClr val="898989"/>
                </a:solidFill>
                <a:latin typeface="Arial"/>
                <a:ea typeface="Arial"/>
                <a:cs typeface="Arial"/>
                <a:sym typeface="Arial"/>
              </a:rPr>
              <a:t>‹#›</a:t>
            </a:fld>
            <a:endParaRPr b="0" i="0" sz="1200" u="none" cap="none" strike="noStrike">
              <a:solidFill>
                <a:srgbClr val="898989"/>
              </a:solidFill>
              <a:latin typeface="Arial"/>
              <a:ea typeface="Arial"/>
              <a:cs typeface="Arial"/>
              <a:sym typeface="Arial"/>
            </a:endParaRPr>
          </a:p>
        </p:txBody>
      </p:sp>
      <p:sp>
        <p:nvSpPr>
          <p:cNvPr id="188" name="Google Shape;188;p9"/>
          <p:cNvSpPr txBox="1"/>
          <p:nvPr>
            <p:ph type="ctrTitle"/>
          </p:nvPr>
        </p:nvSpPr>
        <p:spPr>
          <a:xfrm>
            <a:off x="1916113" y="685800"/>
            <a:ext cx="8356600" cy="77946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None/>
            </a:pPr>
            <a:r>
              <a:rPr lang="ar-SA"/>
              <a:t>خطوات كتابة السيناريو</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2020-06-02T02:28:26Z</dcterms:created>
  <dc:creator>HP</dc:creator>
</cp:coreProperties>
</file>