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60" r:id="rId4"/>
  </p:sldMasterIdLst>
  <p:notesMasterIdLst>
    <p:notesMasterId r:id="rId8"/>
  </p:notesMasterIdLst>
  <p:sldIdLst>
    <p:sldId id="260" r:id="rId5"/>
    <p:sldId id="256" r:id="rId6"/>
    <p:sldId id="262" r:id="rId7"/>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2160" userDrawn="1">
          <p15:clr>
            <a:srgbClr val="A4A3A4"/>
          </p15:clr>
        </p15:guide>
        <p15:guide id="3" orient="horz"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D81CD"/>
    <a:srgbClr val="FFFFFF"/>
    <a:srgbClr val="595BA1"/>
    <a:srgbClr val="2D2E51"/>
    <a:srgbClr val="6C70C6"/>
    <a:srgbClr val="9798C5"/>
    <a:srgbClr val="3C3D6C"/>
    <a:srgbClr val="105A46"/>
    <a:srgbClr val="9DA0EF"/>
    <a:srgbClr val="C0C1D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E382434-B388-422A-BBC2-DC4D1A152B30}" v="9" dt="2022-04-20T09:39:48.38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42" d="100"/>
          <a:sy n="42" d="100"/>
        </p:scale>
        <p:origin x="1939" y="48"/>
      </p:cViewPr>
      <p:guideLst>
        <p:guide pos="2160"/>
        <p:guide orient="horz"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727D22-D115-4CF2-BE84-ED8A12B36F7E}" type="datetimeFigureOut">
              <a:rPr lang="ru-RU" smtClean="0"/>
              <a:t>20.04.2022</a:t>
            </a:fld>
            <a:endParaRPr lang="ru-RU" dirty="0"/>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ru-RU"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136092-2EDF-47BF-99B1-B87430F95B70}" type="slidenum">
              <a:rPr lang="ru-RU" smtClean="0"/>
              <a:t>‹#›</a:t>
            </a:fld>
            <a:endParaRPr lang="ru-RU" dirty="0"/>
          </a:p>
        </p:txBody>
      </p:sp>
    </p:spTree>
    <p:extLst>
      <p:ext uri="{BB962C8B-B14F-4D97-AF65-F5344CB8AC3E}">
        <p14:creationId xmlns:p14="http://schemas.microsoft.com/office/powerpoint/2010/main" val="36030565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Graphic 4">
            <a:extLst>
              <a:ext uri="{FF2B5EF4-FFF2-40B4-BE49-F238E27FC236}">
                <a16:creationId xmlns:a16="http://schemas.microsoft.com/office/drawing/2014/main" id="{CAD03BDB-FEE2-49F5-A811-E7AE127D7B18}"/>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175604" y="251678"/>
            <a:ext cx="38013" cy="886968"/>
          </a:xfrm>
          <a:prstGeom prst="rect">
            <a:avLst/>
          </a:prstGeom>
        </p:spPr>
      </p:pic>
      <p:sp>
        <p:nvSpPr>
          <p:cNvPr id="83" name="Title 82">
            <a:extLst>
              <a:ext uri="{FF2B5EF4-FFF2-40B4-BE49-F238E27FC236}">
                <a16:creationId xmlns:a16="http://schemas.microsoft.com/office/drawing/2014/main" id="{B5AE010A-EACD-440E-AC17-9004D712CB31}"/>
              </a:ext>
            </a:extLst>
          </p:cNvPr>
          <p:cNvSpPr>
            <a:spLocks noGrp="1"/>
          </p:cNvSpPr>
          <p:nvPr>
            <p:ph type="title" hasCustomPrompt="1"/>
          </p:nvPr>
        </p:nvSpPr>
        <p:spPr>
          <a:xfrm>
            <a:off x="1396907" y="278293"/>
            <a:ext cx="5191768" cy="889458"/>
          </a:xfrm>
        </p:spPr>
        <p:txBody>
          <a:bodyPr lIns="0" tIns="0" rIns="0" bIns="0">
            <a:noAutofit/>
          </a:bodyPr>
          <a:lstStyle>
            <a:lvl1pPr>
              <a:defRPr sz="5500" b="1">
                <a:solidFill>
                  <a:srgbClr val="105A46"/>
                </a:solidFill>
              </a:defRPr>
            </a:lvl1pPr>
          </a:lstStyle>
          <a:p>
            <a:r>
              <a:rPr lang="en-US" dirty="0"/>
              <a:t>SAVE MONEY</a:t>
            </a:r>
            <a:endParaRPr lang="ru-RU" dirty="0"/>
          </a:p>
        </p:txBody>
      </p:sp>
      <p:sp>
        <p:nvSpPr>
          <p:cNvPr id="86" name="Text Placeholder 85">
            <a:extLst>
              <a:ext uri="{FF2B5EF4-FFF2-40B4-BE49-F238E27FC236}">
                <a16:creationId xmlns:a16="http://schemas.microsoft.com/office/drawing/2014/main" id="{0AD73A12-94F1-4703-97C7-FD47449AAA89}"/>
              </a:ext>
            </a:extLst>
          </p:cNvPr>
          <p:cNvSpPr>
            <a:spLocks noGrp="1"/>
          </p:cNvSpPr>
          <p:nvPr>
            <p:ph type="body" sz="quarter" idx="10"/>
          </p:nvPr>
        </p:nvSpPr>
        <p:spPr>
          <a:xfrm>
            <a:off x="408209" y="1412514"/>
            <a:ext cx="1174750" cy="633887"/>
          </a:xfrm>
        </p:spPr>
        <p:txBody>
          <a:bodyPr lIns="0" tIns="0" rIns="0" bIns="0" anchor="ctr" anchorCtr="0">
            <a:noAutofit/>
          </a:bodyPr>
          <a:lstStyle>
            <a:lvl1pPr marL="0" indent="0">
              <a:buNone/>
              <a:defRPr sz="900">
                <a:solidFill>
                  <a:srgbClr val="1A1A1A"/>
                </a:solidFill>
                <a:latin typeface="+mn-lt"/>
              </a:defRPr>
            </a:lvl1pPr>
            <a:lvl2pPr>
              <a:defRPr sz="900">
                <a:solidFill>
                  <a:schemeClr val="bg2"/>
                </a:solidFill>
                <a:latin typeface="Arial Narrow" panose="020B0606020202030204" pitchFamily="34" charset="0"/>
              </a:defRPr>
            </a:lvl2pPr>
            <a:lvl3pPr>
              <a:defRPr sz="900">
                <a:solidFill>
                  <a:schemeClr val="bg2"/>
                </a:solidFill>
                <a:latin typeface="Arial Narrow" panose="020B0606020202030204" pitchFamily="34" charset="0"/>
              </a:defRPr>
            </a:lvl3pPr>
            <a:lvl4pPr>
              <a:defRPr sz="900">
                <a:solidFill>
                  <a:schemeClr val="bg2"/>
                </a:solidFill>
                <a:latin typeface="Arial Narrow" panose="020B0606020202030204" pitchFamily="34" charset="0"/>
              </a:defRPr>
            </a:lvl4pPr>
            <a:lvl5pPr>
              <a:defRPr sz="900">
                <a:solidFill>
                  <a:schemeClr val="bg2"/>
                </a:solidFill>
                <a:latin typeface="Arial Narrow" panose="020B0606020202030204" pitchFamily="34" charset="0"/>
              </a:defRPr>
            </a:lvl5pPr>
          </a:lstStyle>
          <a:p>
            <a:pPr lvl="0"/>
            <a:r>
              <a:rPr lang="en-US"/>
              <a:t>Click to edit Master text styles</a:t>
            </a:r>
          </a:p>
        </p:txBody>
      </p:sp>
      <p:sp>
        <p:nvSpPr>
          <p:cNvPr id="87" name="Text Placeholder 85">
            <a:extLst>
              <a:ext uri="{FF2B5EF4-FFF2-40B4-BE49-F238E27FC236}">
                <a16:creationId xmlns:a16="http://schemas.microsoft.com/office/drawing/2014/main" id="{7B4ECFC7-29BF-4BDC-BB76-B9AF9F9359E3}"/>
              </a:ext>
            </a:extLst>
          </p:cNvPr>
          <p:cNvSpPr>
            <a:spLocks noGrp="1"/>
          </p:cNvSpPr>
          <p:nvPr>
            <p:ph type="body" sz="quarter" idx="11"/>
          </p:nvPr>
        </p:nvSpPr>
        <p:spPr>
          <a:xfrm>
            <a:off x="5289550" y="1412514"/>
            <a:ext cx="1174750" cy="633887"/>
          </a:xfrm>
        </p:spPr>
        <p:txBody>
          <a:bodyPr lIns="0" tIns="0" rIns="0" bIns="0" anchor="ctr" anchorCtr="0">
            <a:noAutofit/>
          </a:bodyPr>
          <a:lstStyle>
            <a:lvl1pPr marL="0" indent="0">
              <a:buNone/>
              <a:defRPr sz="900">
                <a:solidFill>
                  <a:srgbClr val="1A1A1A"/>
                </a:solidFill>
                <a:latin typeface="+mn-lt"/>
              </a:defRPr>
            </a:lvl1pPr>
            <a:lvl2pPr>
              <a:defRPr sz="900">
                <a:solidFill>
                  <a:schemeClr val="bg2"/>
                </a:solidFill>
                <a:latin typeface="Arial Narrow" panose="020B0606020202030204" pitchFamily="34" charset="0"/>
              </a:defRPr>
            </a:lvl2pPr>
            <a:lvl3pPr>
              <a:defRPr sz="900">
                <a:solidFill>
                  <a:schemeClr val="bg2"/>
                </a:solidFill>
                <a:latin typeface="Arial Narrow" panose="020B0606020202030204" pitchFamily="34" charset="0"/>
              </a:defRPr>
            </a:lvl3pPr>
            <a:lvl4pPr>
              <a:defRPr sz="900">
                <a:solidFill>
                  <a:schemeClr val="bg2"/>
                </a:solidFill>
                <a:latin typeface="Arial Narrow" panose="020B0606020202030204" pitchFamily="34" charset="0"/>
              </a:defRPr>
            </a:lvl4pPr>
            <a:lvl5pPr>
              <a:defRPr sz="900">
                <a:solidFill>
                  <a:schemeClr val="bg2"/>
                </a:solidFill>
                <a:latin typeface="Arial Narrow" panose="020B0606020202030204" pitchFamily="34" charset="0"/>
              </a:defRPr>
            </a:lvl5pPr>
          </a:lstStyle>
          <a:p>
            <a:pPr lvl="0"/>
            <a:r>
              <a:rPr lang="en-US"/>
              <a:t>Click to edit Master text styles</a:t>
            </a:r>
          </a:p>
        </p:txBody>
      </p:sp>
      <p:sp>
        <p:nvSpPr>
          <p:cNvPr id="88" name="Text Placeholder 85">
            <a:extLst>
              <a:ext uri="{FF2B5EF4-FFF2-40B4-BE49-F238E27FC236}">
                <a16:creationId xmlns:a16="http://schemas.microsoft.com/office/drawing/2014/main" id="{EFB943BD-1D3A-4EE2-A63D-3C5C2B531EAB}"/>
              </a:ext>
            </a:extLst>
          </p:cNvPr>
          <p:cNvSpPr>
            <a:spLocks noGrp="1"/>
          </p:cNvSpPr>
          <p:nvPr>
            <p:ph type="body" sz="quarter" idx="12"/>
          </p:nvPr>
        </p:nvSpPr>
        <p:spPr>
          <a:xfrm>
            <a:off x="2035323" y="1412514"/>
            <a:ext cx="1174750" cy="633887"/>
          </a:xfrm>
        </p:spPr>
        <p:txBody>
          <a:bodyPr lIns="0" tIns="0" rIns="0" bIns="0" anchor="ctr" anchorCtr="0">
            <a:noAutofit/>
          </a:bodyPr>
          <a:lstStyle>
            <a:lvl1pPr marL="0" indent="0">
              <a:buNone/>
              <a:defRPr sz="900">
                <a:solidFill>
                  <a:srgbClr val="1A1A1A"/>
                </a:solidFill>
                <a:latin typeface="+mn-lt"/>
              </a:defRPr>
            </a:lvl1pPr>
            <a:lvl2pPr>
              <a:defRPr sz="900">
                <a:solidFill>
                  <a:schemeClr val="bg2"/>
                </a:solidFill>
                <a:latin typeface="Arial Narrow" panose="020B0606020202030204" pitchFamily="34" charset="0"/>
              </a:defRPr>
            </a:lvl2pPr>
            <a:lvl3pPr>
              <a:defRPr sz="900">
                <a:solidFill>
                  <a:schemeClr val="bg2"/>
                </a:solidFill>
                <a:latin typeface="Arial Narrow" panose="020B0606020202030204" pitchFamily="34" charset="0"/>
              </a:defRPr>
            </a:lvl3pPr>
            <a:lvl4pPr>
              <a:defRPr sz="900">
                <a:solidFill>
                  <a:schemeClr val="bg2"/>
                </a:solidFill>
                <a:latin typeface="Arial Narrow" panose="020B0606020202030204" pitchFamily="34" charset="0"/>
              </a:defRPr>
            </a:lvl4pPr>
            <a:lvl5pPr>
              <a:defRPr sz="900">
                <a:solidFill>
                  <a:schemeClr val="bg2"/>
                </a:solidFill>
                <a:latin typeface="Arial Narrow" panose="020B0606020202030204" pitchFamily="34" charset="0"/>
              </a:defRPr>
            </a:lvl5pPr>
          </a:lstStyle>
          <a:p>
            <a:pPr lvl="0"/>
            <a:r>
              <a:rPr lang="en-US"/>
              <a:t>Click to edit Master text styles</a:t>
            </a:r>
          </a:p>
        </p:txBody>
      </p:sp>
      <p:sp>
        <p:nvSpPr>
          <p:cNvPr id="89" name="Text Placeholder 85">
            <a:extLst>
              <a:ext uri="{FF2B5EF4-FFF2-40B4-BE49-F238E27FC236}">
                <a16:creationId xmlns:a16="http://schemas.microsoft.com/office/drawing/2014/main" id="{323428F7-951E-4CF8-8B74-3ECD1B3BCD86}"/>
              </a:ext>
            </a:extLst>
          </p:cNvPr>
          <p:cNvSpPr>
            <a:spLocks noGrp="1"/>
          </p:cNvSpPr>
          <p:nvPr>
            <p:ph type="body" sz="quarter" idx="13"/>
          </p:nvPr>
        </p:nvSpPr>
        <p:spPr>
          <a:xfrm>
            <a:off x="3662437" y="1412514"/>
            <a:ext cx="1174750" cy="633887"/>
          </a:xfrm>
        </p:spPr>
        <p:txBody>
          <a:bodyPr lIns="0" tIns="0" rIns="0" bIns="0" anchor="ctr" anchorCtr="0">
            <a:noAutofit/>
          </a:bodyPr>
          <a:lstStyle>
            <a:lvl1pPr marL="0" indent="0">
              <a:buNone/>
              <a:defRPr sz="900">
                <a:solidFill>
                  <a:srgbClr val="1A1A1A"/>
                </a:solidFill>
                <a:latin typeface="+mn-lt"/>
              </a:defRPr>
            </a:lvl1pPr>
            <a:lvl2pPr>
              <a:defRPr sz="900">
                <a:solidFill>
                  <a:schemeClr val="bg2"/>
                </a:solidFill>
                <a:latin typeface="Arial Narrow" panose="020B0606020202030204" pitchFamily="34" charset="0"/>
              </a:defRPr>
            </a:lvl2pPr>
            <a:lvl3pPr>
              <a:defRPr sz="900">
                <a:solidFill>
                  <a:schemeClr val="bg2"/>
                </a:solidFill>
                <a:latin typeface="Arial Narrow" panose="020B0606020202030204" pitchFamily="34" charset="0"/>
              </a:defRPr>
            </a:lvl3pPr>
            <a:lvl4pPr>
              <a:defRPr sz="900">
                <a:solidFill>
                  <a:schemeClr val="bg2"/>
                </a:solidFill>
                <a:latin typeface="Arial Narrow" panose="020B0606020202030204" pitchFamily="34" charset="0"/>
              </a:defRPr>
            </a:lvl4pPr>
            <a:lvl5pPr>
              <a:defRPr sz="900">
                <a:solidFill>
                  <a:schemeClr val="bg2"/>
                </a:solidFill>
                <a:latin typeface="Arial Narrow" panose="020B0606020202030204" pitchFamily="34" charset="0"/>
              </a:defRPr>
            </a:lvl5pPr>
          </a:lstStyle>
          <a:p>
            <a:pPr lvl="0"/>
            <a:r>
              <a:rPr lang="en-US"/>
              <a:t>Click to edit Master text styles</a:t>
            </a:r>
          </a:p>
        </p:txBody>
      </p:sp>
      <p:sp>
        <p:nvSpPr>
          <p:cNvPr id="90" name="Text Placeholder 85">
            <a:extLst>
              <a:ext uri="{FF2B5EF4-FFF2-40B4-BE49-F238E27FC236}">
                <a16:creationId xmlns:a16="http://schemas.microsoft.com/office/drawing/2014/main" id="{B2E76416-7D8D-4677-8085-9B92E21A87C6}"/>
              </a:ext>
            </a:extLst>
          </p:cNvPr>
          <p:cNvSpPr>
            <a:spLocks noGrp="1"/>
          </p:cNvSpPr>
          <p:nvPr>
            <p:ph type="body" sz="quarter" idx="14"/>
          </p:nvPr>
        </p:nvSpPr>
        <p:spPr>
          <a:xfrm>
            <a:off x="408209" y="8200238"/>
            <a:ext cx="1174750" cy="633600"/>
          </a:xfrm>
        </p:spPr>
        <p:txBody>
          <a:bodyPr lIns="0" tIns="0" rIns="0" bIns="0" anchor="ctr" anchorCtr="0">
            <a:noAutofit/>
          </a:bodyPr>
          <a:lstStyle>
            <a:lvl1pPr marL="0" indent="0">
              <a:buNone/>
              <a:defRPr sz="900">
                <a:solidFill>
                  <a:srgbClr val="1A1A1A"/>
                </a:solidFill>
                <a:latin typeface="+mn-lt"/>
              </a:defRPr>
            </a:lvl1pPr>
            <a:lvl2pPr>
              <a:defRPr sz="900">
                <a:solidFill>
                  <a:schemeClr val="bg2"/>
                </a:solidFill>
                <a:latin typeface="Arial Narrow" panose="020B0606020202030204" pitchFamily="34" charset="0"/>
              </a:defRPr>
            </a:lvl2pPr>
            <a:lvl3pPr>
              <a:defRPr sz="900">
                <a:solidFill>
                  <a:schemeClr val="bg2"/>
                </a:solidFill>
                <a:latin typeface="Arial Narrow" panose="020B0606020202030204" pitchFamily="34" charset="0"/>
              </a:defRPr>
            </a:lvl3pPr>
            <a:lvl4pPr>
              <a:defRPr sz="900">
                <a:solidFill>
                  <a:schemeClr val="bg2"/>
                </a:solidFill>
                <a:latin typeface="Arial Narrow" panose="020B0606020202030204" pitchFamily="34" charset="0"/>
              </a:defRPr>
            </a:lvl4pPr>
            <a:lvl5pPr>
              <a:defRPr sz="900">
                <a:solidFill>
                  <a:schemeClr val="bg2"/>
                </a:solidFill>
                <a:latin typeface="Arial Narrow" panose="020B0606020202030204" pitchFamily="34" charset="0"/>
              </a:defRPr>
            </a:lvl5pPr>
          </a:lstStyle>
          <a:p>
            <a:pPr lvl="0"/>
            <a:r>
              <a:rPr lang="en-US"/>
              <a:t>Click to edit Master text styles</a:t>
            </a:r>
          </a:p>
        </p:txBody>
      </p:sp>
      <p:sp>
        <p:nvSpPr>
          <p:cNvPr id="91" name="Text Placeholder 85">
            <a:extLst>
              <a:ext uri="{FF2B5EF4-FFF2-40B4-BE49-F238E27FC236}">
                <a16:creationId xmlns:a16="http://schemas.microsoft.com/office/drawing/2014/main" id="{6A62EDE6-A234-48FA-845B-EF410E9C549D}"/>
              </a:ext>
            </a:extLst>
          </p:cNvPr>
          <p:cNvSpPr>
            <a:spLocks noGrp="1"/>
          </p:cNvSpPr>
          <p:nvPr>
            <p:ph type="body" sz="quarter" idx="15"/>
          </p:nvPr>
        </p:nvSpPr>
        <p:spPr>
          <a:xfrm>
            <a:off x="5289550" y="8200238"/>
            <a:ext cx="1174750" cy="633600"/>
          </a:xfrm>
        </p:spPr>
        <p:txBody>
          <a:bodyPr lIns="0" tIns="0" rIns="0" bIns="0" anchor="ctr" anchorCtr="0">
            <a:noAutofit/>
          </a:bodyPr>
          <a:lstStyle>
            <a:lvl1pPr marL="0" indent="0">
              <a:buNone/>
              <a:defRPr sz="900">
                <a:solidFill>
                  <a:srgbClr val="1A1A1A"/>
                </a:solidFill>
                <a:latin typeface="+mn-lt"/>
              </a:defRPr>
            </a:lvl1pPr>
            <a:lvl2pPr>
              <a:defRPr sz="900">
                <a:solidFill>
                  <a:schemeClr val="bg2"/>
                </a:solidFill>
                <a:latin typeface="Arial Narrow" panose="020B0606020202030204" pitchFamily="34" charset="0"/>
              </a:defRPr>
            </a:lvl2pPr>
            <a:lvl3pPr>
              <a:defRPr sz="900">
                <a:solidFill>
                  <a:schemeClr val="bg2"/>
                </a:solidFill>
                <a:latin typeface="Arial Narrow" panose="020B0606020202030204" pitchFamily="34" charset="0"/>
              </a:defRPr>
            </a:lvl3pPr>
            <a:lvl4pPr>
              <a:defRPr sz="900">
                <a:solidFill>
                  <a:schemeClr val="bg2"/>
                </a:solidFill>
                <a:latin typeface="Arial Narrow" panose="020B0606020202030204" pitchFamily="34" charset="0"/>
              </a:defRPr>
            </a:lvl4pPr>
            <a:lvl5pPr>
              <a:defRPr sz="900">
                <a:solidFill>
                  <a:schemeClr val="bg2"/>
                </a:solidFill>
                <a:latin typeface="Arial Narrow" panose="020B0606020202030204" pitchFamily="34" charset="0"/>
              </a:defRPr>
            </a:lvl5pPr>
          </a:lstStyle>
          <a:p>
            <a:pPr lvl="0"/>
            <a:r>
              <a:rPr lang="en-US"/>
              <a:t>Click to edit Master text styles</a:t>
            </a:r>
          </a:p>
        </p:txBody>
      </p:sp>
      <p:sp>
        <p:nvSpPr>
          <p:cNvPr id="92" name="Text Placeholder 85">
            <a:extLst>
              <a:ext uri="{FF2B5EF4-FFF2-40B4-BE49-F238E27FC236}">
                <a16:creationId xmlns:a16="http://schemas.microsoft.com/office/drawing/2014/main" id="{E1DD0CE4-601F-414D-8E56-61DA84EB7DC0}"/>
              </a:ext>
            </a:extLst>
          </p:cNvPr>
          <p:cNvSpPr>
            <a:spLocks noGrp="1"/>
          </p:cNvSpPr>
          <p:nvPr>
            <p:ph type="body" sz="quarter" idx="16"/>
          </p:nvPr>
        </p:nvSpPr>
        <p:spPr>
          <a:xfrm>
            <a:off x="2035323" y="8200238"/>
            <a:ext cx="1174750" cy="633600"/>
          </a:xfrm>
        </p:spPr>
        <p:txBody>
          <a:bodyPr lIns="0" tIns="0" rIns="0" bIns="0" anchor="ctr" anchorCtr="0">
            <a:noAutofit/>
          </a:bodyPr>
          <a:lstStyle>
            <a:lvl1pPr marL="0" indent="0">
              <a:buNone/>
              <a:defRPr sz="900">
                <a:solidFill>
                  <a:srgbClr val="1A1A1A"/>
                </a:solidFill>
                <a:latin typeface="+mn-lt"/>
              </a:defRPr>
            </a:lvl1pPr>
            <a:lvl2pPr>
              <a:defRPr sz="900">
                <a:solidFill>
                  <a:schemeClr val="bg2"/>
                </a:solidFill>
                <a:latin typeface="Arial Narrow" panose="020B0606020202030204" pitchFamily="34" charset="0"/>
              </a:defRPr>
            </a:lvl2pPr>
            <a:lvl3pPr>
              <a:defRPr sz="900">
                <a:solidFill>
                  <a:schemeClr val="bg2"/>
                </a:solidFill>
                <a:latin typeface="Arial Narrow" panose="020B0606020202030204" pitchFamily="34" charset="0"/>
              </a:defRPr>
            </a:lvl3pPr>
            <a:lvl4pPr>
              <a:defRPr sz="900">
                <a:solidFill>
                  <a:schemeClr val="bg2"/>
                </a:solidFill>
                <a:latin typeface="Arial Narrow" panose="020B0606020202030204" pitchFamily="34" charset="0"/>
              </a:defRPr>
            </a:lvl4pPr>
            <a:lvl5pPr>
              <a:defRPr sz="900">
                <a:solidFill>
                  <a:schemeClr val="bg2"/>
                </a:solidFill>
                <a:latin typeface="Arial Narrow" panose="020B0606020202030204" pitchFamily="34" charset="0"/>
              </a:defRPr>
            </a:lvl5pPr>
          </a:lstStyle>
          <a:p>
            <a:pPr lvl="0"/>
            <a:r>
              <a:rPr lang="en-US"/>
              <a:t>Click to edit Master text styles</a:t>
            </a:r>
          </a:p>
        </p:txBody>
      </p:sp>
      <p:sp>
        <p:nvSpPr>
          <p:cNvPr id="93" name="Text Placeholder 85">
            <a:extLst>
              <a:ext uri="{FF2B5EF4-FFF2-40B4-BE49-F238E27FC236}">
                <a16:creationId xmlns:a16="http://schemas.microsoft.com/office/drawing/2014/main" id="{BC27ED56-2E02-4ABC-A4FB-BCFC447DEFDC}"/>
              </a:ext>
            </a:extLst>
          </p:cNvPr>
          <p:cNvSpPr>
            <a:spLocks noGrp="1"/>
          </p:cNvSpPr>
          <p:nvPr>
            <p:ph type="body" sz="quarter" idx="17"/>
          </p:nvPr>
        </p:nvSpPr>
        <p:spPr>
          <a:xfrm>
            <a:off x="3662437" y="8200238"/>
            <a:ext cx="1174750" cy="633600"/>
          </a:xfrm>
        </p:spPr>
        <p:txBody>
          <a:bodyPr lIns="0" tIns="0" rIns="0" bIns="0" anchor="ctr" anchorCtr="0">
            <a:noAutofit/>
          </a:bodyPr>
          <a:lstStyle>
            <a:lvl1pPr marL="0" indent="0">
              <a:buNone/>
              <a:defRPr sz="900">
                <a:solidFill>
                  <a:srgbClr val="1A1A1A"/>
                </a:solidFill>
                <a:latin typeface="+mn-lt"/>
              </a:defRPr>
            </a:lvl1pPr>
            <a:lvl2pPr>
              <a:defRPr sz="900">
                <a:solidFill>
                  <a:schemeClr val="bg2"/>
                </a:solidFill>
                <a:latin typeface="Arial Narrow" panose="020B0606020202030204" pitchFamily="34" charset="0"/>
              </a:defRPr>
            </a:lvl2pPr>
            <a:lvl3pPr>
              <a:defRPr sz="900">
                <a:solidFill>
                  <a:schemeClr val="bg2"/>
                </a:solidFill>
                <a:latin typeface="Arial Narrow" panose="020B0606020202030204" pitchFamily="34" charset="0"/>
              </a:defRPr>
            </a:lvl3pPr>
            <a:lvl4pPr>
              <a:defRPr sz="900">
                <a:solidFill>
                  <a:schemeClr val="bg2"/>
                </a:solidFill>
                <a:latin typeface="Arial Narrow" panose="020B0606020202030204" pitchFamily="34" charset="0"/>
              </a:defRPr>
            </a:lvl4pPr>
            <a:lvl5pPr>
              <a:defRPr sz="900">
                <a:solidFill>
                  <a:schemeClr val="bg2"/>
                </a:solidFill>
                <a:latin typeface="Arial Narrow" panose="020B0606020202030204" pitchFamily="34" charset="0"/>
              </a:defRPr>
            </a:lvl5pPr>
          </a:lstStyle>
          <a:p>
            <a:pPr lvl="0"/>
            <a:r>
              <a:rPr lang="en-US"/>
              <a:t>Click to edit Master text styles</a:t>
            </a:r>
          </a:p>
        </p:txBody>
      </p:sp>
      <p:sp>
        <p:nvSpPr>
          <p:cNvPr id="94" name="Text Placeholder 85">
            <a:extLst>
              <a:ext uri="{FF2B5EF4-FFF2-40B4-BE49-F238E27FC236}">
                <a16:creationId xmlns:a16="http://schemas.microsoft.com/office/drawing/2014/main" id="{73A5BBB8-A715-40B2-9039-A2FFED2EDADC}"/>
              </a:ext>
            </a:extLst>
          </p:cNvPr>
          <p:cNvSpPr>
            <a:spLocks noGrp="1"/>
          </p:cNvSpPr>
          <p:nvPr>
            <p:ph type="body" sz="quarter" idx="18" hasCustomPrompt="1"/>
          </p:nvPr>
        </p:nvSpPr>
        <p:spPr>
          <a:xfrm>
            <a:off x="248473" y="2100758"/>
            <a:ext cx="1483200" cy="416000"/>
          </a:xfrm>
        </p:spPr>
        <p:txBody>
          <a:bodyPr lIns="0" tIns="0" rIns="0" bIns="0" anchor="ctr" anchorCtr="0">
            <a:noAutofit/>
          </a:bodyPr>
          <a:lstStyle>
            <a:lvl1pPr marL="0" indent="0" algn="ctr">
              <a:buNone/>
              <a:defRPr sz="1800" b="1">
                <a:solidFill>
                  <a:schemeClr val="accent2">
                    <a:lumMod val="75000"/>
                  </a:schemeClr>
                </a:solidFill>
                <a:latin typeface="+mj-lt"/>
              </a:defRPr>
            </a:lvl1pPr>
            <a:lvl2pPr>
              <a:defRPr sz="900">
                <a:solidFill>
                  <a:schemeClr val="bg2"/>
                </a:solidFill>
                <a:latin typeface="Arial Narrow" panose="020B0606020202030204" pitchFamily="34" charset="0"/>
              </a:defRPr>
            </a:lvl2pPr>
            <a:lvl3pPr>
              <a:defRPr sz="900">
                <a:solidFill>
                  <a:schemeClr val="bg2"/>
                </a:solidFill>
                <a:latin typeface="Arial Narrow" panose="020B0606020202030204" pitchFamily="34" charset="0"/>
              </a:defRPr>
            </a:lvl3pPr>
            <a:lvl4pPr>
              <a:defRPr sz="900">
                <a:solidFill>
                  <a:schemeClr val="bg2"/>
                </a:solidFill>
                <a:latin typeface="Arial Narrow" panose="020B0606020202030204" pitchFamily="34" charset="0"/>
              </a:defRPr>
            </a:lvl4pPr>
            <a:lvl5pPr>
              <a:defRPr sz="900">
                <a:solidFill>
                  <a:schemeClr val="bg2"/>
                </a:solidFill>
                <a:latin typeface="Arial Narrow" panose="020B0606020202030204" pitchFamily="34" charset="0"/>
              </a:defRPr>
            </a:lvl5pPr>
          </a:lstStyle>
          <a:p>
            <a:pPr lvl="0"/>
            <a:r>
              <a:rPr lang="en-US" dirty="0"/>
              <a:t>FOOD</a:t>
            </a:r>
          </a:p>
        </p:txBody>
      </p:sp>
      <p:sp>
        <p:nvSpPr>
          <p:cNvPr id="95" name="Text Placeholder 85">
            <a:extLst>
              <a:ext uri="{FF2B5EF4-FFF2-40B4-BE49-F238E27FC236}">
                <a16:creationId xmlns:a16="http://schemas.microsoft.com/office/drawing/2014/main" id="{A7434300-ECE1-491F-B604-D20F99F4B744}"/>
              </a:ext>
            </a:extLst>
          </p:cNvPr>
          <p:cNvSpPr>
            <a:spLocks noGrp="1"/>
          </p:cNvSpPr>
          <p:nvPr>
            <p:ph type="body" sz="quarter" idx="19" hasCustomPrompt="1"/>
          </p:nvPr>
        </p:nvSpPr>
        <p:spPr>
          <a:xfrm>
            <a:off x="5129814" y="2100758"/>
            <a:ext cx="1483200" cy="416000"/>
          </a:xfrm>
        </p:spPr>
        <p:txBody>
          <a:bodyPr lIns="0" tIns="0" rIns="0" bIns="0" anchor="ctr" anchorCtr="0">
            <a:noAutofit/>
          </a:bodyPr>
          <a:lstStyle>
            <a:lvl1pPr marL="0" indent="0" algn="ctr">
              <a:buNone/>
              <a:defRPr sz="1800" b="1">
                <a:solidFill>
                  <a:schemeClr val="accent5">
                    <a:lumMod val="75000"/>
                  </a:schemeClr>
                </a:solidFill>
                <a:latin typeface="+mj-lt"/>
              </a:defRPr>
            </a:lvl1pPr>
            <a:lvl2pPr>
              <a:defRPr sz="900">
                <a:solidFill>
                  <a:schemeClr val="bg2"/>
                </a:solidFill>
                <a:latin typeface="Arial Narrow" panose="020B0606020202030204" pitchFamily="34" charset="0"/>
              </a:defRPr>
            </a:lvl2pPr>
            <a:lvl3pPr>
              <a:defRPr sz="900">
                <a:solidFill>
                  <a:schemeClr val="bg2"/>
                </a:solidFill>
                <a:latin typeface="Arial Narrow" panose="020B0606020202030204" pitchFamily="34" charset="0"/>
              </a:defRPr>
            </a:lvl3pPr>
            <a:lvl4pPr>
              <a:defRPr sz="900">
                <a:solidFill>
                  <a:schemeClr val="bg2"/>
                </a:solidFill>
                <a:latin typeface="Arial Narrow" panose="020B0606020202030204" pitchFamily="34" charset="0"/>
              </a:defRPr>
            </a:lvl4pPr>
            <a:lvl5pPr>
              <a:defRPr sz="900">
                <a:solidFill>
                  <a:schemeClr val="bg2"/>
                </a:solidFill>
                <a:latin typeface="Arial Narrow" panose="020B0606020202030204" pitchFamily="34" charset="0"/>
              </a:defRPr>
            </a:lvl5pPr>
          </a:lstStyle>
          <a:p>
            <a:pPr lvl="0"/>
            <a:r>
              <a:rPr lang="en-US" dirty="0"/>
              <a:t>HEALTH</a:t>
            </a:r>
          </a:p>
        </p:txBody>
      </p:sp>
      <p:sp>
        <p:nvSpPr>
          <p:cNvPr id="96" name="Text Placeholder 85">
            <a:extLst>
              <a:ext uri="{FF2B5EF4-FFF2-40B4-BE49-F238E27FC236}">
                <a16:creationId xmlns:a16="http://schemas.microsoft.com/office/drawing/2014/main" id="{313E782D-6914-4FCB-9365-C17D54EC564A}"/>
              </a:ext>
            </a:extLst>
          </p:cNvPr>
          <p:cNvSpPr>
            <a:spLocks noGrp="1"/>
          </p:cNvSpPr>
          <p:nvPr>
            <p:ph type="body" sz="quarter" idx="20" hasCustomPrompt="1"/>
          </p:nvPr>
        </p:nvSpPr>
        <p:spPr>
          <a:xfrm>
            <a:off x="1875587" y="2100758"/>
            <a:ext cx="1483200" cy="416000"/>
          </a:xfrm>
        </p:spPr>
        <p:txBody>
          <a:bodyPr lIns="0" tIns="0" rIns="0" bIns="0" anchor="ctr" anchorCtr="0">
            <a:noAutofit/>
          </a:bodyPr>
          <a:lstStyle>
            <a:lvl1pPr marL="0" indent="0" algn="ctr">
              <a:buNone/>
              <a:defRPr sz="1800" b="1">
                <a:solidFill>
                  <a:schemeClr val="accent3">
                    <a:lumMod val="75000"/>
                  </a:schemeClr>
                </a:solidFill>
                <a:latin typeface="+mj-lt"/>
              </a:defRPr>
            </a:lvl1pPr>
            <a:lvl2pPr>
              <a:defRPr sz="900">
                <a:solidFill>
                  <a:schemeClr val="bg2"/>
                </a:solidFill>
                <a:latin typeface="Arial Narrow" panose="020B0606020202030204" pitchFamily="34" charset="0"/>
              </a:defRPr>
            </a:lvl2pPr>
            <a:lvl3pPr>
              <a:defRPr sz="900">
                <a:solidFill>
                  <a:schemeClr val="bg2"/>
                </a:solidFill>
                <a:latin typeface="Arial Narrow" panose="020B0606020202030204" pitchFamily="34" charset="0"/>
              </a:defRPr>
            </a:lvl3pPr>
            <a:lvl4pPr>
              <a:defRPr sz="900">
                <a:solidFill>
                  <a:schemeClr val="bg2"/>
                </a:solidFill>
                <a:latin typeface="Arial Narrow" panose="020B0606020202030204" pitchFamily="34" charset="0"/>
              </a:defRPr>
            </a:lvl4pPr>
            <a:lvl5pPr>
              <a:defRPr sz="900">
                <a:solidFill>
                  <a:schemeClr val="bg2"/>
                </a:solidFill>
                <a:latin typeface="Arial Narrow" panose="020B0606020202030204" pitchFamily="34" charset="0"/>
              </a:defRPr>
            </a:lvl5pPr>
          </a:lstStyle>
          <a:p>
            <a:pPr lvl="0"/>
            <a:r>
              <a:rPr lang="en-US" dirty="0"/>
              <a:t>CAR</a:t>
            </a:r>
          </a:p>
        </p:txBody>
      </p:sp>
      <p:sp>
        <p:nvSpPr>
          <p:cNvPr id="97" name="Text Placeholder 85">
            <a:extLst>
              <a:ext uri="{FF2B5EF4-FFF2-40B4-BE49-F238E27FC236}">
                <a16:creationId xmlns:a16="http://schemas.microsoft.com/office/drawing/2014/main" id="{7E1859DC-708F-42EE-A251-AC9E306F586A}"/>
              </a:ext>
            </a:extLst>
          </p:cNvPr>
          <p:cNvSpPr>
            <a:spLocks noGrp="1"/>
          </p:cNvSpPr>
          <p:nvPr>
            <p:ph type="body" sz="quarter" idx="21" hasCustomPrompt="1"/>
          </p:nvPr>
        </p:nvSpPr>
        <p:spPr>
          <a:xfrm>
            <a:off x="3502701" y="2100758"/>
            <a:ext cx="1483200" cy="416000"/>
          </a:xfrm>
        </p:spPr>
        <p:txBody>
          <a:bodyPr lIns="0" tIns="0" rIns="0" bIns="0" anchor="ctr" anchorCtr="0">
            <a:noAutofit/>
          </a:bodyPr>
          <a:lstStyle>
            <a:lvl1pPr marL="0" indent="0" algn="ctr">
              <a:buNone/>
              <a:defRPr sz="1800" b="1">
                <a:solidFill>
                  <a:schemeClr val="accent4">
                    <a:lumMod val="75000"/>
                  </a:schemeClr>
                </a:solidFill>
                <a:latin typeface="+mj-lt"/>
              </a:defRPr>
            </a:lvl1pPr>
            <a:lvl2pPr>
              <a:defRPr sz="900">
                <a:solidFill>
                  <a:schemeClr val="bg2"/>
                </a:solidFill>
                <a:latin typeface="Arial Narrow" panose="020B0606020202030204" pitchFamily="34" charset="0"/>
              </a:defRPr>
            </a:lvl2pPr>
            <a:lvl3pPr>
              <a:defRPr sz="900">
                <a:solidFill>
                  <a:schemeClr val="bg2"/>
                </a:solidFill>
                <a:latin typeface="Arial Narrow" panose="020B0606020202030204" pitchFamily="34" charset="0"/>
              </a:defRPr>
            </a:lvl3pPr>
            <a:lvl4pPr>
              <a:defRPr sz="900">
                <a:solidFill>
                  <a:schemeClr val="bg2"/>
                </a:solidFill>
                <a:latin typeface="Arial Narrow" panose="020B0606020202030204" pitchFamily="34" charset="0"/>
              </a:defRPr>
            </a:lvl4pPr>
            <a:lvl5pPr>
              <a:defRPr sz="900">
                <a:solidFill>
                  <a:schemeClr val="bg2"/>
                </a:solidFill>
                <a:latin typeface="Arial Narrow" panose="020B0606020202030204" pitchFamily="34" charset="0"/>
              </a:defRPr>
            </a:lvl5pPr>
          </a:lstStyle>
          <a:p>
            <a:pPr lvl="0"/>
            <a:r>
              <a:rPr lang="en-US" dirty="0"/>
              <a:t>HOUSE</a:t>
            </a:r>
          </a:p>
        </p:txBody>
      </p:sp>
      <p:sp>
        <p:nvSpPr>
          <p:cNvPr id="98" name="Text Placeholder 85">
            <a:extLst>
              <a:ext uri="{FF2B5EF4-FFF2-40B4-BE49-F238E27FC236}">
                <a16:creationId xmlns:a16="http://schemas.microsoft.com/office/drawing/2014/main" id="{9997C069-92D8-49B8-B0C5-F6218F5EAA48}"/>
              </a:ext>
            </a:extLst>
          </p:cNvPr>
          <p:cNvSpPr>
            <a:spLocks noGrp="1"/>
          </p:cNvSpPr>
          <p:nvPr>
            <p:ph type="body" sz="quarter" idx="22" hasCustomPrompt="1"/>
          </p:nvPr>
        </p:nvSpPr>
        <p:spPr>
          <a:xfrm>
            <a:off x="248473" y="7731933"/>
            <a:ext cx="1477445" cy="416000"/>
          </a:xfrm>
        </p:spPr>
        <p:txBody>
          <a:bodyPr lIns="0" tIns="0" rIns="0" bIns="0" anchor="ctr" anchorCtr="0">
            <a:noAutofit/>
          </a:bodyPr>
          <a:lstStyle>
            <a:lvl1pPr marL="0" indent="0" algn="ctr">
              <a:buNone/>
              <a:defRPr sz="1800" b="1">
                <a:solidFill>
                  <a:schemeClr val="accent6">
                    <a:lumMod val="75000"/>
                  </a:schemeClr>
                </a:solidFill>
                <a:latin typeface="+mj-lt"/>
              </a:defRPr>
            </a:lvl1pPr>
            <a:lvl2pPr>
              <a:defRPr sz="900">
                <a:solidFill>
                  <a:schemeClr val="bg2"/>
                </a:solidFill>
                <a:latin typeface="Arial Narrow" panose="020B0606020202030204" pitchFamily="34" charset="0"/>
              </a:defRPr>
            </a:lvl2pPr>
            <a:lvl3pPr>
              <a:defRPr sz="900">
                <a:solidFill>
                  <a:schemeClr val="bg2"/>
                </a:solidFill>
                <a:latin typeface="Arial Narrow" panose="020B0606020202030204" pitchFamily="34" charset="0"/>
              </a:defRPr>
            </a:lvl3pPr>
            <a:lvl4pPr>
              <a:defRPr sz="900">
                <a:solidFill>
                  <a:schemeClr val="bg2"/>
                </a:solidFill>
                <a:latin typeface="Arial Narrow" panose="020B0606020202030204" pitchFamily="34" charset="0"/>
              </a:defRPr>
            </a:lvl4pPr>
            <a:lvl5pPr>
              <a:defRPr sz="900">
                <a:solidFill>
                  <a:schemeClr val="bg2"/>
                </a:solidFill>
                <a:latin typeface="Arial Narrow" panose="020B0606020202030204" pitchFamily="34" charset="0"/>
              </a:defRPr>
            </a:lvl5pPr>
          </a:lstStyle>
          <a:p>
            <a:pPr lvl="0"/>
            <a:r>
              <a:rPr lang="en-US" dirty="0"/>
              <a:t>PHONE</a:t>
            </a:r>
          </a:p>
        </p:txBody>
      </p:sp>
      <p:sp>
        <p:nvSpPr>
          <p:cNvPr id="99" name="Text Placeholder 85">
            <a:extLst>
              <a:ext uri="{FF2B5EF4-FFF2-40B4-BE49-F238E27FC236}">
                <a16:creationId xmlns:a16="http://schemas.microsoft.com/office/drawing/2014/main" id="{97C4DC24-F704-41E4-89E3-9CAE2B89418E}"/>
              </a:ext>
            </a:extLst>
          </p:cNvPr>
          <p:cNvSpPr>
            <a:spLocks noGrp="1"/>
          </p:cNvSpPr>
          <p:nvPr>
            <p:ph type="body" sz="quarter" idx="23" hasCustomPrompt="1"/>
          </p:nvPr>
        </p:nvSpPr>
        <p:spPr>
          <a:xfrm>
            <a:off x="5129814" y="7731933"/>
            <a:ext cx="1483200" cy="408710"/>
          </a:xfrm>
        </p:spPr>
        <p:txBody>
          <a:bodyPr lIns="0" tIns="0" rIns="0" bIns="0" anchor="ctr" anchorCtr="0">
            <a:noAutofit/>
          </a:bodyPr>
          <a:lstStyle>
            <a:lvl1pPr marL="0" indent="0" algn="ctr">
              <a:buNone/>
              <a:defRPr sz="1800" b="1">
                <a:solidFill>
                  <a:schemeClr val="bg2">
                    <a:lumMod val="75000"/>
                  </a:schemeClr>
                </a:solidFill>
                <a:latin typeface="+mj-lt"/>
              </a:defRPr>
            </a:lvl1pPr>
            <a:lvl2pPr>
              <a:defRPr sz="900">
                <a:solidFill>
                  <a:schemeClr val="bg2"/>
                </a:solidFill>
                <a:latin typeface="Arial Narrow" panose="020B0606020202030204" pitchFamily="34" charset="0"/>
              </a:defRPr>
            </a:lvl2pPr>
            <a:lvl3pPr>
              <a:defRPr sz="900">
                <a:solidFill>
                  <a:schemeClr val="bg2"/>
                </a:solidFill>
                <a:latin typeface="Arial Narrow" panose="020B0606020202030204" pitchFamily="34" charset="0"/>
              </a:defRPr>
            </a:lvl3pPr>
            <a:lvl4pPr>
              <a:defRPr sz="900">
                <a:solidFill>
                  <a:schemeClr val="bg2"/>
                </a:solidFill>
                <a:latin typeface="Arial Narrow" panose="020B0606020202030204" pitchFamily="34" charset="0"/>
              </a:defRPr>
            </a:lvl4pPr>
            <a:lvl5pPr>
              <a:defRPr sz="900">
                <a:solidFill>
                  <a:schemeClr val="bg2"/>
                </a:solidFill>
                <a:latin typeface="Arial Narrow" panose="020B0606020202030204" pitchFamily="34" charset="0"/>
              </a:defRPr>
            </a:lvl5pPr>
          </a:lstStyle>
          <a:p>
            <a:pPr lvl="0"/>
            <a:r>
              <a:rPr lang="en-US" dirty="0"/>
              <a:t>SHOPPING</a:t>
            </a:r>
          </a:p>
        </p:txBody>
      </p:sp>
      <p:sp>
        <p:nvSpPr>
          <p:cNvPr id="100" name="Text Placeholder 85">
            <a:extLst>
              <a:ext uri="{FF2B5EF4-FFF2-40B4-BE49-F238E27FC236}">
                <a16:creationId xmlns:a16="http://schemas.microsoft.com/office/drawing/2014/main" id="{12183DE9-8DA4-4F5F-B7F0-8AD42E8696D0}"/>
              </a:ext>
            </a:extLst>
          </p:cNvPr>
          <p:cNvSpPr>
            <a:spLocks noGrp="1"/>
          </p:cNvSpPr>
          <p:nvPr>
            <p:ph type="body" sz="quarter" idx="24" hasCustomPrompt="1"/>
          </p:nvPr>
        </p:nvSpPr>
        <p:spPr>
          <a:xfrm>
            <a:off x="1869606" y="7731933"/>
            <a:ext cx="1483200" cy="416000"/>
          </a:xfrm>
        </p:spPr>
        <p:txBody>
          <a:bodyPr lIns="0" tIns="0" rIns="0" bIns="0" anchor="ctr" anchorCtr="0">
            <a:noAutofit/>
          </a:bodyPr>
          <a:lstStyle>
            <a:lvl1pPr marL="0" indent="0" algn="ctr">
              <a:buNone/>
              <a:defRPr sz="1800" b="1">
                <a:solidFill>
                  <a:schemeClr val="tx2">
                    <a:lumMod val="75000"/>
                  </a:schemeClr>
                </a:solidFill>
                <a:latin typeface="+mj-lt"/>
              </a:defRPr>
            </a:lvl1pPr>
            <a:lvl2pPr>
              <a:defRPr sz="900">
                <a:solidFill>
                  <a:schemeClr val="bg2"/>
                </a:solidFill>
                <a:latin typeface="Arial Narrow" panose="020B0606020202030204" pitchFamily="34" charset="0"/>
              </a:defRPr>
            </a:lvl2pPr>
            <a:lvl3pPr>
              <a:defRPr sz="900">
                <a:solidFill>
                  <a:schemeClr val="bg2"/>
                </a:solidFill>
                <a:latin typeface="Arial Narrow" panose="020B0606020202030204" pitchFamily="34" charset="0"/>
              </a:defRPr>
            </a:lvl3pPr>
            <a:lvl4pPr>
              <a:defRPr sz="900">
                <a:solidFill>
                  <a:schemeClr val="bg2"/>
                </a:solidFill>
                <a:latin typeface="Arial Narrow" panose="020B0606020202030204" pitchFamily="34" charset="0"/>
              </a:defRPr>
            </a:lvl4pPr>
            <a:lvl5pPr>
              <a:defRPr sz="900">
                <a:solidFill>
                  <a:schemeClr val="bg2"/>
                </a:solidFill>
                <a:latin typeface="Arial Narrow" panose="020B0606020202030204" pitchFamily="34" charset="0"/>
              </a:defRPr>
            </a:lvl5pPr>
          </a:lstStyle>
          <a:p>
            <a:pPr lvl="0"/>
            <a:r>
              <a:rPr lang="en-US" dirty="0"/>
              <a:t>CREDITS</a:t>
            </a:r>
          </a:p>
        </p:txBody>
      </p:sp>
      <p:sp>
        <p:nvSpPr>
          <p:cNvPr id="101" name="Text Placeholder 85">
            <a:extLst>
              <a:ext uri="{FF2B5EF4-FFF2-40B4-BE49-F238E27FC236}">
                <a16:creationId xmlns:a16="http://schemas.microsoft.com/office/drawing/2014/main" id="{EEBCEA7E-7C4E-4A62-ACA4-F1D7BEDBBE14}"/>
              </a:ext>
            </a:extLst>
          </p:cNvPr>
          <p:cNvSpPr>
            <a:spLocks noGrp="1"/>
          </p:cNvSpPr>
          <p:nvPr>
            <p:ph type="body" sz="quarter" idx="25" hasCustomPrompt="1"/>
          </p:nvPr>
        </p:nvSpPr>
        <p:spPr>
          <a:xfrm>
            <a:off x="3496491" y="7731933"/>
            <a:ext cx="1483200" cy="408710"/>
          </a:xfrm>
        </p:spPr>
        <p:txBody>
          <a:bodyPr lIns="0" tIns="0" rIns="0" bIns="0" anchor="ctr" anchorCtr="0">
            <a:noAutofit/>
          </a:bodyPr>
          <a:lstStyle>
            <a:lvl1pPr marL="0" indent="0" algn="ctr">
              <a:buNone/>
              <a:defRPr sz="1800" b="1">
                <a:solidFill>
                  <a:schemeClr val="tx1">
                    <a:lumMod val="75000"/>
                  </a:schemeClr>
                </a:solidFill>
                <a:latin typeface="+mj-lt"/>
              </a:defRPr>
            </a:lvl1pPr>
            <a:lvl2pPr>
              <a:defRPr sz="900">
                <a:solidFill>
                  <a:schemeClr val="bg2"/>
                </a:solidFill>
                <a:latin typeface="Arial Narrow" panose="020B0606020202030204" pitchFamily="34" charset="0"/>
              </a:defRPr>
            </a:lvl2pPr>
            <a:lvl3pPr>
              <a:defRPr sz="900">
                <a:solidFill>
                  <a:schemeClr val="bg2"/>
                </a:solidFill>
                <a:latin typeface="Arial Narrow" panose="020B0606020202030204" pitchFamily="34" charset="0"/>
              </a:defRPr>
            </a:lvl3pPr>
            <a:lvl4pPr>
              <a:defRPr sz="900">
                <a:solidFill>
                  <a:schemeClr val="bg2"/>
                </a:solidFill>
                <a:latin typeface="Arial Narrow" panose="020B0606020202030204" pitchFamily="34" charset="0"/>
              </a:defRPr>
            </a:lvl4pPr>
            <a:lvl5pPr>
              <a:defRPr sz="900">
                <a:solidFill>
                  <a:schemeClr val="bg2"/>
                </a:solidFill>
                <a:latin typeface="Arial Narrow" panose="020B0606020202030204" pitchFamily="34" charset="0"/>
              </a:defRPr>
            </a:lvl5pPr>
          </a:lstStyle>
          <a:p>
            <a:pPr lvl="0"/>
            <a:r>
              <a:rPr lang="en-US" dirty="0"/>
              <a:t>TAXES</a:t>
            </a:r>
          </a:p>
        </p:txBody>
      </p:sp>
      <p:sp>
        <p:nvSpPr>
          <p:cNvPr id="107" name="Text Placeholder 85">
            <a:extLst>
              <a:ext uri="{FF2B5EF4-FFF2-40B4-BE49-F238E27FC236}">
                <a16:creationId xmlns:a16="http://schemas.microsoft.com/office/drawing/2014/main" id="{87B2A277-9AB7-40AD-A27E-3FE3EF51FAB3}"/>
              </a:ext>
            </a:extLst>
          </p:cNvPr>
          <p:cNvSpPr>
            <a:spLocks noGrp="1"/>
          </p:cNvSpPr>
          <p:nvPr>
            <p:ph type="body" sz="quarter" idx="26"/>
          </p:nvPr>
        </p:nvSpPr>
        <p:spPr>
          <a:xfrm>
            <a:off x="2635682" y="5262498"/>
            <a:ext cx="1586637" cy="633600"/>
          </a:xfrm>
        </p:spPr>
        <p:txBody>
          <a:bodyPr lIns="0" tIns="0" rIns="0" bIns="0" anchor="ctr" anchorCtr="0">
            <a:noAutofit/>
          </a:bodyPr>
          <a:lstStyle>
            <a:lvl1pPr marL="0" indent="0" algn="ctr">
              <a:buNone/>
              <a:defRPr sz="900">
                <a:solidFill>
                  <a:srgbClr val="1A1A1A"/>
                </a:solidFill>
                <a:latin typeface="+mn-lt"/>
              </a:defRPr>
            </a:lvl1pPr>
            <a:lvl2pPr>
              <a:defRPr sz="900">
                <a:solidFill>
                  <a:schemeClr val="bg2"/>
                </a:solidFill>
                <a:latin typeface="Arial Narrow" panose="020B0606020202030204" pitchFamily="34" charset="0"/>
              </a:defRPr>
            </a:lvl2pPr>
            <a:lvl3pPr>
              <a:defRPr sz="900">
                <a:solidFill>
                  <a:schemeClr val="bg2"/>
                </a:solidFill>
                <a:latin typeface="Arial Narrow" panose="020B0606020202030204" pitchFamily="34" charset="0"/>
              </a:defRPr>
            </a:lvl3pPr>
            <a:lvl4pPr>
              <a:defRPr sz="900">
                <a:solidFill>
                  <a:schemeClr val="bg2"/>
                </a:solidFill>
                <a:latin typeface="Arial Narrow" panose="020B0606020202030204" pitchFamily="34" charset="0"/>
              </a:defRPr>
            </a:lvl4pPr>
            <a:lvl5pPr>
              <a:defRPr sz="900">
                <a:solidFill>
                  <a:schemeClr val="bg2"/>
                </a:solidFill>
                <a:latin typeface="Arial Narrow" panose="020B0606020202030204" pitchFamily="34" charset="0"/>
              </a:defRPr>
            </a:lvl5pPr>
          </a:lstStyle>
          <a:p>
            <a:pPr lvl="0"/>
            <a:r>
              <a:rPr lang="en-US"/>
              <a:t>Click to edit Master text styles</a:t>
            </a:r>
          </a:p>
        </p:txBody>
      </p:sp>
      <p:sp>
        <p:nvSpPr>
          <p:cNvPr id="108" name="Text Placeholder 85">
            <a:extLst>
              <a:ext uri="{FF2B5EF4-FFF2-40B4-BE49-F238E27FC236}">
                <a16:creationId xmlns:a16="http://schemas.microsoft.com/office/drawing/2014/main" id="{4498D6A6-0661-4FA5-BECE-0C362D1D4C23}"/>
              </a:ext>
            </a:extLst>
          </p:cNvPr>
          <p:cNvSpPr>
            <a:spLocks noGrp="1"/>
          </p:cNvSpPr>
          <p:nvPr>
            <p:ph type="body" sz="quarter" idx="27" hasCustomPrompt="1"/>
          </p:nvPr>
        </p:nvSpPr>
        <p:spPr>
          <a:xfrm>
            <a:off x="2506456" y="4963730"/>
            <a:ext cx="1845089" cy="299064"/>
          </a:xfrm>
        </p:spPr>
        <p:txBody>
          <a:bodyPr lIns="0" tIns="0" rIns="0" bIns="0" anchor="ctr" anchorCtr="0">
            <a:noAutofit/>
          </a:bodyPr>
          <a:lstStyle>
            <a:lvl1pPr marL="0" indent="0" algn="ctr">
              <a:buNone/>
              <a:defRPr sz="1800" b="1">
                <a:solidFill>
                  <a:srgbClr val="105A46"/>
                </a:solidFill>
                <a:latin typeface="+mj-lt"/>
              </a:defRPr>
            </a:lvl1pPr>
            <a:lvl2pPr>
              <a:defRPr sz="900">
                <a:solidFill>
                  <a:schemeClr val="bg2"/>
                </a:solidFill>
                <a:latin typeface="Arial Narrow" panose="020B0606020202030204" pitchFamily="34" charset="0"/>
              </a:defRPr>
            </a:lvl2pPr>
            <a:lvl3pPr>
              <a:defRPr sz="900">
                <a:solidFill>
                  <a:schemeClr val="bg2"/>
                </a:solidFill>
                <a:latin typeface="Arial Narrow" panose="020B0606020202030204" pitchFamily="34" charset="0"/>
              </a:defRPr>
            </a:lvl3pPr>
            <a:lvl4pPr>
              <a:defRPr sz="900">
                <a:solidFill>
                  <a:schemeClr val="bg2"/>
                </a:solidFill>
                <a:latin typeface="Arial Narrow" panose="020B0606020202030204" pitchFamily="34" charset="0"/>
              </a:defRPr>
            </a:lvl4pPr>
            <a:lvl5pPr>
              <a:defRPr sz="900">
                <a:solidFill>
                  <a:schemeClr val="bg2"/>
                </a:solidFill>
                <a:latin typeface="Arial Narrow" panose="020B0606020202030204" pitchFamily="34" charset="0"/>
              </a:defRPr>
            </a:lvl5pPr>
          </a:lstStyle>
          <a:p>
            <a:pPr lvl="0"/>
            <a:r>
              <a:rPr lang="en-US" dirty="0"/>
              <a:t>YOUR SAVINGS</a:t>
            </a:r>
          </a:p>
        </p:txBody>
      </p:sp>
      <p:sp>
        <p:nvSpPr>
          <p:cNvPr id="110" name="Picture Placeholder 109">
            <a:extLst>
              <a:ext uri="{FF2B5EF4-FFF2-40B4-BE49-F238E27FC236}">
                <a16:creationId xmlns:a16="http://schemas.microsoft.com/office/drawing/2014/main" id="{06083CEF-ECD1-4365-AB24-1D824EFEB0FC}"/>
              </a:ext>
            </a:extLst>
          </p:cNvPr>
          <p:cNvSpPr>
            <a:spLocks noGrp="1"/>
          </p:cNvSpPr>
          <p:nvPr>
            <p:ph type="pic" sz="quarter" idx="28"/>
          </p:nvPr>
        </p:nvSpPr>
        <p:spPr>
          <a:xfrm>
            <a:off x="639222" y="2471218"/>
            <a:ext cx="766763" cy="766762"/>
          </a:xfrm>
        </p:spPr>
        <p:txBody>
          <a:bodyPr anchor="ctr" anchorCtr="0">
            <a:noAutofit/>
          </a:bodyPr>
          <a:lstStyle>
            <a:lvl1pPr marL="0" indent="0" algn="ctr">
              <a:buNone/>
              <a:defRPr sz="1200">
                <a:solidFill>
                  <a:srgbClr val="1A1A1A"/>
                </a:solidFill>
              </a:defRPr>
            </a:lvl1pPr>
          </a:lstStyle>
          <a:p>
            <a:r>
              <a:rPr lang="en-US"/>
              <a:t>Click icon to add picture</a:t>
            </a:r>
            <a:endParaRPr lang="ru-RU" dirty="0"/>
          </a:p>
        </p:txBody>
      </p:sp>
      <p:sp>
        <p:nvSpPr>
          <p:cNvPr id="111" name="Picture Placeholder 109">
            <a:extLst>
              <a:ext uri="{FF2B5EF4-FFF2-40B4-BE49-F238E27FC236}">
                <a16:creationId xmlns:a16="http://schemas.microsoft.com/office/drawing/2014/main" id="{85018C4A-F08C-4F16-B90A-46776FF3E45B}"/>
              </a:ext>
            </a:extLst>
          </p:cNvPr>
          <p:cNvSpPr>
            <a:spLocks noGrp="1"/>
          </p:cNvSpPr>
          <p:nvPr>
            <p:ph type="pic" sz="quarter" idx="29"/>
          </p:nvPr>
        </p:nvSpPr>
        <p:spPr>
          <a:xfrm>
            <a:off x="2257329" y="2471218"/>
            <a:ext cx="766763" cy="766762"/>
          </a:xfrm>
        </p:spPr>
        <p:txBody>
          <a:bodyPr anchor="ctr" anchorCtr="0">
            <a:noAutofit/>
          </a:bodyPr>
          <a:lstStyle>
            <a:lvl1pPr marL="0" indent="0" algn="ctr">
              <a:buNone/>
              <a:defRPr sz="1200">
                <a:solidFill>
                  <a:srgbClr val="1A1A1A"/>
                </a:solidFill>
              </a:defRPr>
            </a:lvl1pPr>
          </a:lstStyle>
          <a:p>
            <a:r>
              <a:rPr lang="en-US"/>
              <a:t>Click icon to add picture</a:t>
            </a:r>
            <a:endParaRPr lang="ru-RU" dirty="0"/>
          </a:p>
        </p:txBody>
      </p:sp>
      <p:sp>
        <p:nvSpPr>
          <p:cNvPr id="112" name="Picture Placeholder 109">
            <a:extLst>
              <a:ext uri="{FF2B5EF4-FFF2-40B4-BE49-F238E27FC236}">
                <a16:creationId xmlns:a16="http://schemas.microsoft.com/office/drawing/2014/main" id="{B84B31EE-1F0D-4395-95C9-C9868F843191}"/>
              </a:ext>
            </a:extLst>
          </p:cNvPr>
          <p:cNvSpPr>
            <a:spLocks noGrp="1"/>
          </p:cNvSpPr>
          <p:nvPr>
            <p:ph type="pic" sz="quarter" idx="30"/>
          </p:nvPr>
        </p:nvSpPr>
        <p:spPr>
          <a:xfrm>
            <a:off x="3875436" y="2471218"/>
            <a:ext cx="766763" cy="766762"/>
          </a:xfrm>
        </p:spPr>
        <p:txBody>
          <a:bodyPr anchor="ctr" anchorCtr="0">
            <a:noAutofit/>
          </a:bodyPr>
          <a:lstStyle>
            <a:lvl1pPr marL="0" indent="0" algn="ctr">
              <a:buNone/>
              <a:defRPr sz="1200">
                <a:solidFill>
                  <a:srgbClr val="1A1A1A"/>
                </a:solidFill>
              </a:defRPr>
            </a:lvl1pPr>
          </a:lstStyle>
          <a:p>
            <a:r>
              <a:rPr lang="en-US"/>
              <a:t>Click icon to add picture</a:t>
            </a:r>
            <a:endParaRPr lang="ru-RU" dirty="0"/>
          </a:p>
        </p:txBody>
      </p:sp>
      <p:sp>
        <p:nvSpPr>
          <p:cNvPr id="113" name="Picture Placeholder 109">
            <a:extLst>
              <a:ext uri="{FF2B5EF4-FFF2-40B4-BE49-F238E27FC236}">
                <a16:creationId xmlns:a16="http://schemas.microsoft.com/office/drawing/2014/main" id="{2DB88BB7-5150-4EFE-B70B-25624E357735}"/>
              </a:ext>
            </a:extLst>
          </p:cNvPr>
          <p:cNvSpPr>
            <a:spLocks noGrp="1"/>
          </p:cNvSpPr>
          <p:nvPr>
            <p:ph type="pic" sz="quarter" idx="31"/>
          </p:nvPr>
        </p:nvSpPr>
        <p:spPr>
          <a:xfrm>
            <a:off x="5493543" y="2471218"/>
            <a:ext cx="766763" cy="766762"/>
          </a:xfrm>
        </p:spPr>
        <p:txBody>
          <a:bodyPr anchor="ctr" anchorCtr="0">
            <a:noAutofit/>
          </a:bodyPr>
          <a:lstStyle>
            <a:lvl1pPr marL="0" indent="0" algn="ctr">
              <a:buNone/>
              <a:defRPr sz="1200">
                <a:solidFill>
                  <a:srgbClr val="1A1A1A"/>
                </a:solidFill>
              </a:defRPr>
            </a:lvl1pPr>
          </a:lstStyle>
          <a:p>
            <a:r>
              <a:rPr lang="en-US"/>
              <a:t>Click icon to add picture</a:t>
            </a:r>
            <a:endParaRPr lang="ru-RU" dirty="0"/>
          </a:p>
        </p:txBody>
      </p:sp>
      <p:sp>
        <p:nvSpPr>
          <p:cNvPr id="114" name="Picture Placeholder 109">
            <a:extLst>
              <a:ext uri="{FF2B5EF4-FFF2-40B4-BE49-F238E27FC236}">
                <a16:creationId xmlns:a16="http://schemas.microsoft.com/office/drawing/2014/main" id="{9E569632-68D6-4361-A151-463135D4D907}"/>
              </a:ext>
            </a:extLst>
          </p:cNvPr>
          <p:cNvSpPr>
            <a:spLocks noGrp="1"/>
          </p:cNvSpPr>
          <p:nvPr>
            <p:ph type="pic" sz="quarter" idx="32"/>
          </p:nvPr>
        </p:nvSpPr>
        <p:spPr>
          <a:xfrm>
            <a:off x="639222" y="6978776"/>
            <a:ext cx="766763" cy="766762"/>
          </a:xfrm>
        </p:spPr>
        <p:txBody>
          <a:bodyPr anchor="ctr" anchorCtr="0">
            <a:noAutofit/>
          </a:bodyPr>
          <a:lstStyle>
            <a:lvl1pPr marL="0" indent="0" algn="ctr">
              <a:buNone/>
              <a:defRPr sz="1200">
                <a:solidFill>
                  <a:srgbClr val="1A1A1A"/>
                </a:solidFill>
              </a:defRPr>
            </a:lvl1pPr>
          </a:lstStyle>
          <a:p>
            <a:r>
              <a:rPr lang="en-US"/>
              <a:t>Click icon to add picture</a:t>
            </a:r>
            <a:endParaRPr lang="ru-RU" dirty="0"/>
          </a:p>
        </p:txBody>
      </p:sp>
      <p:sp>
        <p:nvSpPr>
          <p:cNvPr id="115" name="Picture Placeholder 109">
            <a:extLst>
              <a:ext uri="{FF2B5EF4-FFF2-40B4-BE49-F238E27FC236}">
                <a16:creationId xmlns:a16="http://schemas.microsoft.com/office/drawing/2014/main" id="{134D31B6-DB70-45DB-8B41-2452E78771D9}"/>
              </a:ext>
            </a:extLst>
          </p:cNvPr>
          <p:cNvSpPr>
            <a:spLocks noGrp="1"/>
          </p:cNvSpPr>
          <p:nvPr>
            <p:ph type="pic" sz="quarter" idx="33"/>
          </p:nvPr>
        </p:nvSpPr>
        <p:spPr>
          <a:xfrm>
            <a:off x="2257329" y="6978776"/>
            <a:ext cx="766763" cy="766762"/>
          </a:xfrm>
        </p:spPr>
        <p:txBody>
          <a:bodyPr anchor="ctr" anchorCtr="0">
            <a:noAutofit/>
          </a:bodyPr>
          <a:lstStyle>
            <a:lvl1pPr marL="0" indent="0" algn="ctr">
              <a:buNone/>
              <a:defRPr sz="1200">
                <a:solidFill>
                  <a:srgbClr val="1A1A1A"/>
                </a:solidFill>
              </a:defRPr>
            </a:lvl1pPr>
          </a:lstStyle>
          <a:p>
            <a:r>
              <a:rPr lang="en-US"/>
              <a:t>Click icon to add picture</a:t>
            </a:r>
            <a:endParaRPr lang="ru-RU" dirty="0"/>
          </a:p>
        </p:txBody>
      </p:sp>
      <p:sp>
        <p:nvSpPr>
          <p:cNvPr id="116" name="Picture Placeholder 109">
            <a:extLst>
              <a:ext uri="{FF2B5EF4-FFF2-40B4-BE49-F238E27FC236}">
                <a16:creationId xmlns:a16="http://schemas.microsoft.com/office/drawing/2014/main" id="{1876A071-8A78-485C-B7B6-BE2DA1B6BC4D}"/>
              </a:ext>
            </a:extLst>
          </p:cNvPr>
          <p:cNvSpPr>
            <a:spLocks noGrp="1"/>
          </p:cNvSpPr>
          <p:nvPr>
            <p:ph type="pic" sz="quarter" idx="34"/>
          </p:nvPr>
        </p:nvSpPr>
        <p:spPr>
          <a:xfrm>
            <a:off x="3875436" y="6978776"/>
            <a:ext cx="766763" cy="766762"/>
          </a:xfrm>
        </p:spPr>
        <p:txBody>
          <a:bodyPr anchor="ctr" anchorCtr="0">
            <a:noAutofit/>
          </a:bodyPr>
          <a:lstStyle>
            <a:lvl1pPr marL="0" indent="0" algn="ctr">
              <a:buNone/>
              <a:defRPr sz="1200">
                <a:solidFill>
                  <a:srgbClr val="1A1A1A"/>
                </a:solidFill>
              </a:defRPr>
            </a:lvl1pPr>
          </a:lstStyle>
          <a:p>
            <a:r>
              <a:rPr lang="en-US"/>
              <a:t>Click icon to add picture</a:t>
            </a:r>
            <a:endParaRPr lang="ru-RU" dirty="0"/>
          </a:p>
        </p:txBody>
      </p:sp>
      <p:sp>
        <p:nvSpPr>
          <p:cNvPr id="117" name="Picture Placeholder 109">
            <a:extLst>
              <a:ext uri="{FF2B5EF4-FFF2-40B4-BE49-F238E27FC236}">
                <a16:creationId xmlns:a16="http://schemas.microsoft.com/office/drawing/2014/main" id="{DDE92D22-D301-4319-9160-33D66BFE4365}"/>
              </a:ext>
            </a:extLst>
          </p:cNvPr>
          <p:cNvSpPr>
            <a:spLocks noGrp="1"/>
          </p:cNvSpPr>
          <p:nvPr>
            <p:ph type="pic" sz="quarter" idx="35"/>
          </p:nvPr>
        </p:nvSpPr>
        <p:spPr>
          <a:xfrm>
            <a:off x="5493543" y="6978776"/>
            <a:ext cx="766763" cy="766762"/>
          </a:xfrm>
        </p:spPr>
        <p:txBody>
          <a:bodyPr anchor="ctr" anchorCtr="0">
            <a:noAutofit/>
          </a:bodyPr>
          <a:lstStyle>
            <a:lvl1pPr marL="0" indent="0" algn="ctr">
              <a:buNone/>
              <a:defRPr sz="1200">
                <a:solidFill>
                  <a:srgbClr val="1A1A1A"/>
                </a:solidFill>
              </a:defRPr>
            </a:lvl1pPr>
          </a:lstStyle>
          <a:p>
            <a:r>
              <a:rPr lang="en-US"/>
              <a:t>Click icon to add picture</a:t>
            </a:r>
            <a:endParaRPr lang="ru-RU" dirty="0"/>
          </a:p>
        </p:txBody>
      </p:sp>
      <p:sp>
        <p:nvSpPr>
          <p:cNvPr id="124" name="Text Placeholder 85">
            <a:extLst>
              <a:ext uri="{FF2B5EF4-FFF2-40B4-BE49-F238E27FC236}">
                <a16:creationId xmlns:a16="http://schemas.microsoft.com/office/drawing/2014/main" id="{A40A1A0C-6733-452E-8FCB-D325D91C7CB8}"/>
              </a:ext>
            </a:extLst>
          </p:cNvPr>
          <p:cNvSpPr>
            <a:spLocks noGrp="1"/>
          </p:cNvSpPr>
          <p:nvPr>
            <p:ph type="body" sz="quarter" idx="36" hasCustomPrompt="1"/>
          </p:nvPr>
        </p:nvSpPr>
        <p:spPr>
          <a:xfrm rot="16200000">
            <a:off x="343575" y="317244"/>
            <a:ext cx="813983" cy="746691"/>
          </a:xfrm>
        </p:spPr>
        <p:txBody>
          <a:bodyPr lIns="0" tIns="0" rIns="0" bIns="0" anchor="ctr" anchorCtr="0">
            <a:noAutofit/>
          </a:bodyPr>
          <a:lstStyle>
            <a:lvl1pPr marL="0" indent="0" algn="ctr">
              <a:buNone/>
              <a:defRPr lang="en-US" sz="2300" b="1" kern="1200" dirty="0" smtClean="0">
                <a:solidFill>
                  <a:schemeClr val="bg1"/>
                </a:solidFill>
                <a:latin typeface="+mn-lt"/>
                <a:ea typeface="+mj-ea"/>
                <a:cs typeface="+mj-cs"/>
              </a:defRPr>
            </a:lvl1pPr>
            <a:lvl2pPr>
              <a:defRPr sz="900">
                <a:solidFill>
                  <a:schemeClr val="bg2"/>
                </a:solidFill>
                <a:latin typeface="Arial Narrow" panose="020B0606020202030204" pitchFamily="34" charset="0"/>
              </a:defRPr>
            </a:lvl2pPr>
            <a:lvl3pPr>
              <a:defRPr sz="900">
                <a:solidFill>
                  <a:schemeClr val="bg2"/>
                </a:solidFill>
                <a:latin typeface="Arial Narrow" panose="020B0606020202030204" pitchFamily="34" charset="0"/>
              </a:defRPr>
            </a:lvl3pPr>
            <a:lvl4pPr>
              <a:defRPr sz="900">
                <a:solidFill>
                  <a:schemeClr val="bg2"/>
                </a:solidFill>
                <a:latin typeface="Arial Narrow" panose="020B0606020202030204" pitchFamily="34" charset="0"/>
              </a:defRPr>
            </a:lvl4pPr>
            <a:lvl5pPr>
              <a:defRPr sz="900">
                <a:solidFill>
                  <a:schemeClr val="bg2"/>
                </a:solidFill>
                <a:latin typeface="Arial Narrow" panose="020B0606020202030204" pitchFamily="34" charset="0"/>
              </a:defRPr>
            </a:lvl5pPr>
          </a:lstStyle>
          <a:p>
            <a:pPr lvl="0"/>
            <a:r>
              <a:rPr lang="en-US" dirty="0"/>
              <a:t>HOW</a:t>
            </a:r>
            <a:br>
              <a:rPr lang="en-US" dirty="0"/>
            </a:br>
            <a:r>
              <a:rPr lang="en-US" dirty="0"/>
              <a:t>TO</a:t>
            </a:r>
          </a:p>
        </p:txBody>
      </p:sp>
      <p:sp>
        <p:nvSpPr>
          <p:cNvPr id="125" name="Picture Placeholder 109">
            <a:extLst>
              <a:ext uri="{FF2B5EF4-FFF2-40B4-BE49-F238E27FC236}">
                <a16:creationId xmlns:a16="http://schemas.microsoft.com/office/drawing/2014/main" id="{508071EB-230E-46A4-80EF-3A63549DF028}"/>
              </a:ext>
            </a:extLst>
          </p:cNvPr>
          <p:cNvSpPr>
            <a:spLocks noGrp="1"/>
          </p:cNvSpPr>
          <p:nvPr>
            <p:ph type="pic" sz="quarter" idx="37"/>
          </p:nvPr>
        </p:nvSpPr>
        <p:spPr>
          <a:xfrm>
            <a:off x="3045619" y="4138051"/>
            <a:ext cx="766763" cy="766762"/>
          </a:xfrm>
        </p:spPr>
        <p:txBody>
          <a:bodyPr anchor="ctr" anchorCtr="0">
            <a:noAutofit/>
          </a:bodyPr>
          <a:lstStyle>
            <a:lvl1pPr marL="0" indent="0" algn="ctr">
              <a:buNone/>
              <a:defRPr sz="1200">
                <a:solidFill>
                  <a:srgbClr val="1A1A1A"/>
                </a:solidFill>
              </a:defRPr>
            </a:lvl1pPr>
          </a:lstStyle>
          <a:p>
            <a:r>
              <a:rPr lang="en-US"/>
              <a:t>Click icon to add picture</a:t>
            </a:r>
            <a:endParaRPr lang="ru-RU" dirty="0"/>
          </a:p>
        </p:txBody>
      </p:sp>
    </p:spTree>
    <p:extLst>
      <p:ext uri="{BB962C8B-B14F-4D97-AF65-F5344CB8AC3E}">
        <p14:creationId xmlns:p14="http://schemas.microsoft.com/office/powerpoint/2010/main" val="4160577128"/>
      </p:ext>
    </p:extLst>
  </p:cSld>
  <p:clrMapOvr>
    <a:masterClrMapping/>
  </p:clrMapOvr>
  <p:extLst>
    <p:ext uri="{DCECCB84-F9BA-43D5-87BE-67443E8EF086}">
      <p15:sldGuideLst xmlns:p15="http://schemas.microsoft.com/office/powerpoint/2012/main">
        <p15:guide id="1" orient="horz" pos="2880" userDrawn="1">
          <p15:clr>
            <a:srgbClr val="FBAE40"/>
          </p15:clr>
        </p15:guide>
        <p15:guide id="3" pos="216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ru-RU"/>
              <a:t>MM.DD.20XX</a:t>
            </a:r>
            <a:endParaRPr lang="ru-RU" dirty="0"/>
          </a:p>
        </p:txBody>
      </p:sp>
      <p:sp>
        <p:nvSpPr>
          <p:cNvPr id="4" name="Footer Placeholder 3"/>
          <p:cNvSpPr>
            <a:spLocks noGrp="1"/>
          </p:cNvSpPr>
          <p:nvPr>
            <p:ph type="ftr" sz="quarter" idx="11"/>
          </p:nvPr>
        </p:nvSpPr>
        <p:spPr/>
        <p:txBody>
          <a:bodyPr/>
          <a:lstStyle/>
          <a:p>
            <a:r>
              <a:rPr lang="en-US"/>
              <a:t>ADD A FOOTER</a:t>
            </a:r>
            <a:endParaRPr lang="ru-RU" dirty="0"/>
          </a:p>
        </p:txBody>
      </p:sp>
      <p:sp>
        <p:nvSpPr>
          <p:cNvPr id="5" name="Slide Number Placeholder 4"/>
          <p:cNvSpPr>
            <a:spLocks noGrp="1"/>
          </p:cNvSpPr>
          <p:nvPr>
            <p:ph type="sldNum" sz="quarter" idx="12"/>
          </p:nvPr>
        </p:nvSpPr>
        <p:spPr/>
        <p:txBody>
          <a:bodyPr/>
          <a:lstStyle/>
          <a:p>
            <a:fld id="{C075BE66-B004-4B62-93B5-6C3A07EE5DEC}" type="slidenum">
              <a:rPr lang="ru-RU" smtClean="0"/>
              <a:t>‹#›</a:t>
            </a:fld>
            <a:endParaRPr lang="ru-RU" dirty="0"/>
          </a:p>
        </p:txBody>
      </p:sp>
    </p:spTree>
    <p:extLst>
      <p:ext uri="{BB962C8B-B14F-4D97-AF65-F5344CB8AC3E}">
        <p14:creationId xmlns:p14="http://schemas.microsoft.com/office/powerpoint/2010/main" val="383013312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r>
              <a:rPr lang="ru-RU" dirty="0"/>
              <a:t>MM.DD.20XX</a:t>
            </a:r>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a:t>ADD A FOOTER</a:t>
            </a:r>
            <a:endParaRPr lang="ru-RU" dirty="0"/>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C075BE66-B004-4B62-93B5-6C3A07EE5DEC}" type="slidenum">
              <a:rPr lang="ru-RU" smtClean="0"/>
              <a:t>‹#›</a:t>
            </a:fld>
            <a:endParaRPr lang="ru-RU" dirty="0"/>
          </a:p>
        </p:txBody>
      </p:sp>
    </p:spTree>
    <p:extLst>
      <p:ext uri="{BB962C8B-B14F-4D97-AF65-F5344CB8AC3E}">
        <p14:creationId xmlns:p14="http://schemas.microsoft.com/office/powerpoint/2010/main" val="2127442875"/>
      </p:ext>
    </p:extLst>
  </p:cSld>
  <p:clrMap bg1="lt1" tx1="dk1" bg2="lt2" tx2="dk2" accent1="accent1" accent2="accent2" accent3="accent3" accent4="accent4" accent5="accent5" accent6="accent6" hlink="hlink" folHlink="folHlink"/>
  <p:sldLayoutIdLst>
    <p:sldLayoutId id="2147483661" r:id="rId1"/>
    <p:sldLayoutId id="2147483662" r:id="rId2"/>
  </p:sldLayoutIdLst>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7.svg"/><Relationship Id="rId18" Type="http://schemas.openxmlformats.org/officeDocument/2006/relationships/image" Target="../media/image3.png"/><Relationship Id="rId3" Type="http://schemas.openxmlformats.org/officeDocument/2006/relationships/image" Target="../media/image9.svg"/><Relationship Id="rId21" Type="http://schemas.openxmlformats.org/officeDocument/2006/relationships/image" Target="../media/image22.png"/><Relationship Id="rId7" Type="http://schemas.openxmlformats.org/officeDocument/2006/relationships/image" Target="../media/image12.svg"/><Relationship Id="rId12" Type="http://schemas.openxmlformats.org/officeDocument/2006/relationships/image" Target="../media/image16.png"/><Relationship Id="rId17" Type="http://schemas.openxmlformats.org/officeDocument/2006/relationships/image" Target="../media/image21.svg"/><Relationship Id="rId25" Type="http://schemas.openxmlformats.org/officeDocument/2006/relationships/image" Target="../media/image26.png"/><Relationship Id="rId2" Type="http://schemas.openxmlformats.org/officeDocument/2006/relationships/image" Target="../media/image8.png"/><Relationship Id="rId16" Type="http://schemas.openxmlformats.org/officeDocument/2006/relationships/image" Target="../media/image20.png"/><Relationship Id="rId20"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image" Target="../media/image11.png"/><Relationship Id="rId11" Type="http://schemas.openxmlformats.org/officeDocument/2006/relationships/image" Target="../media/image15.svg"/><Relationship Id="rId24" Type="http://schemas.openxmlformats.org/officeDocument/2006/relationships/image" Target="../media/image25.svg"/><Relationship Id="rId5" Type="http://schemas.microsoft.com/office/2007/relationships/hdphoto" Target="../media/hdphoto1.wdp"/><Relationship Id="rId15" Type="http://schemas.openxmlformats.org/officeDocument/2006/relationships/image" Target="../media/image19.svg"/><Relationship Id="rId23" Type="http://schemas.openxmlformats.org/officeDocument/2006/relationships/image" Target="../media/image24.png"/><Relationship Id="rId10" Type="http://schemas.openxmlformats.org/officeDocument/2006/relationships/image" Target="../media/image14.png"/><Relationship Id="rId19" Type="http://schemas.openxmlformats.org/officeDocument/2006/relationships/image" Target="../media/image4.jpeg"/><Relationship Id="rId4" Type="http://schemas.openxmlformats.org/officeDocument/2006/relationships/image" Target="../media/image10.png"/><Relationship Id="rId9" Type="http://schemas.microsoft.com/office/2007/relationships/hdphoto" Target="../media/hdphoto2.wdp"/><Relationship Id="rId14" Type="http://schemas.openxmlformats.org/officeDocument/2006/relationships/image" Target="../media/image18.png"/><Relationship Id="rId22" Type="http://schemas.openxmlformats.org/officeDocument/2006/relationships/image" Target="../media/image23.svg"/></Relationships>
</file>

<file path=ppt/slides/_rels/slide3.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4.jpeg"/><Relationship Id="rId7" Type="http://schemas.openxmlformats.org/officeDocument/2006/relationships/image" Target="../media/image27.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25.svg"/><Relationship Id="rId5" Type="http://schemas.openxmlformats.org/officeDocument/2006/relationships/image" Target="../media/image24.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1091731"/>
            <a:ext cx="6858000" cy="399754"/>
          </a:xfrm>
          <a:prstGeom prst="rect">
            <a:avLst/>
          </a:prstGeom>
          <a:solidFill>
            <a:srgbClr val="7D81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Hacen Liner XXL" panose="02000500000000000000" pitchFamily="2" charset="-78"/>
              <a:cs typeface="Hacen Liner XXL" panose="02000500000000000000" pitchFamily="2" charset="-78"/>
            </a:endParaRPr>
          </a:p>
        </p:txBody>
      </p:sp>
      <p:sp>
        <p:nvSpPr>
          <p:cNvPr id="3" name="Date Placeholder 2"/>
          <p:cNvSpPr>
            <a:spLocks noGrp="1"/>
          </p:cNvSpPr>
          <p:nvPr>
            <p:ph type="dt" sz="half" idx="10"/>
          </p:nvPr>
        </p:nvSpPr>
        <p:spPr>
          <a:xfrm>
            <a:off x="2657475" y="8252116"/>
            <a:ext cx="1543050" cy="486833"/>
          </a:xfrm>
        </p:spPr>
        <p:txBody>
          <a:bodyPr/>
          <a:lstStyle/>
          <a:p>
            <a:r>
              <a:rPr lang="ru-RU">
                <a:latin typeface="Calibri" panose="020F0502020204030204" pitchFamily="34" charset="0"/>
                <a:cs typeface="Hacen Liner XXL" panose="02000500000000000000" pitchFamily="2" charset="-78"/>
              </a:rPr>
              <a:t>MM.DD.20XX</a:t>
            </a:r>
            <a:endParaRPr lang="ru-RU" dirty="0">
              <a:latin typeface="Calibri" panose="020F0502020204030204" pitchFamily="34" charset="0"/>
              <a:cs typeface="Hacen Liner XXL" panose="02000500000000000000" pitchFamily="2" charset="-78"/>
            </a:endParaRPr>
          </a:p>
        </p:txBody>
      </p:sp>
      <p:sp>
        <p:nvSpPr>
          <p:cNvPr id="4" name="Footer Placeholder 3"/>
          <p:cNvSpPr>
            <a:spLocks noGrp="1"/>
          </p:cNvSpPr>
          <p:nvPr>
            <p:ph type="ftr" sz="quarter" idx="11"/>
          </p:nvPr>
        </p:nvSpPr>
        <p:spPr>
          <a:xfrm>
            <a:off x="2271713" y="8252116"/>
            <a:ext cx="2314575" cy="486833"/>
          </a:xfrm>
        </p:spPr>
        <p:txBody>
          <a:bodyPr/>
          <a:lstStyle/>
          <a:p>
            <a:r>
              <a:rPr lang="en-US">
                <a:latin typeface="Hacen Liner XXL" panose="02000500000000000000" pitchFamily="2" charset="-78"/>
                <a:cs typeface="Hacen Liner XXL" panose="02000500000000000000" pitchFamily="2" charset="-78"/>
              </a:rPr>
              <a:t>ADD A FOOTER</a:t>
            </a:r>
            <a:endParaRPr lang="ru-RU" dirty="0">
              <a:latin typeface="Calibri" panose="020F0502020204030204" pitchFamily="34" charset="0"/>
              <a:cs typeface="Hacen Liner XXL" panose="02000500000000000000" pitchFamily="2" charset="-78"/>
            </a:endParaRPr>
          </a:p>
        </p:txBody>
      </p:sp>
      <p:sp>
        <p:nvSpPr>
          <p:cNvPr id="5" name="Slide Number Placeholder 4"/>
          <p:cNvSpPr>
            <a:spLocks noGrp="1"/>
          </p:cNvSpPr>
          <p:nvPr>
            <p:ph type="sldNum" sz="quarter" idx="12"/>
          </p:nvPr>
        </p:nvSpPr>
        <p:spPr>
          <a:xfrm>
            <a:off x="2657475" y="8252116"/>
            <a:ext cx="1543050" cy="486833"/>
          </a:xfrm>
        </p:spPr>
        <p:txBody>
          <a:bodyPr/>
          <a:lstStyle/>
          <a:p>
            <a:fld id="{C075BE66-B004-4B62-93B5-6C3A07EE5DEC}" type="slidenum">
              <a:rPr lang="ru-RU" smtClean="0">
                <a:latin typeface="Calibri" panose="020F0502020204030204" pitchFamily="34" charset="0"/>
                <a:cs typeface="Hacen Liner XXL" panose="02000500000000000000" pitchFamily="2" charset="-78"/>
              </a:rPr>
              <a:t>1</a:t>
            </a:fld>
            <a:endParaRPr lang="ru-RU" dirty="0">
              <a:latin typeface="Calibri" panose="020F0502020204030204" pitchFamily="34" charset="0"/>
              <a:cs typeface="Hacen Liner XXL" panose="02000500000000000000" pitchFamily="2" charset="-78"/>
            </a:endParaRPr>
          </a:p>
        </p:txBody>
      </p:sp>
      <p:sp>
        <p:nvSpPr>
          <p:cNvPr id="13" name="Rectangle 12"/>
          <p:cNvSpPr/>
          <p:nvPr/>
        </p:nvSpPr>
        <p:spPr>
          <a:xfrm>
            <a:off x="2271713" y="1620942"/>
            <a:ext cx="4416429" cy="1631216"/>
          </a:xfrm>
          <a:prstGeom prst="rect">
            <a:avLst/>
          </a:prstGeom>
        </p:spPr>
        <p:txBody>
          <a:bodyPr wrap="square">
            <a:spAutoFit/>
          </a:bodyPr>
          <a:lstStyle/>
          <a:p>
            <a:pPr algn="just" rtl="1"/>
            <a:r>
              <a:rPr lang="ar-SA" sz="2000" dirty="0">
                <a:solidFill>
                  <a:srgbClr val="1A1A1A"/>
                </a:solidFill>
                <a:latin typeface="Hacen Liner XXL" panose="02000500000000000000" pitchFamily="2" charset="-78"/>
                <a:cs typeface="Hacen Liner XXL" panose="02000500000000000000" pitchFamily="2" charset="-78"/>
              </a:rPr>
              <a:t>من الطبيعي جدا أن تشعر بالخوف عند الوقوف أمام الكاميرا خصوصا أن الكثيرون لا يفعلون ذلك في كثير من الأحيان، سنتحدث هنا عن كيفية التغلب على الخوف والتحدث بشكل أكثر ثقة أمام الكاميرا.</a:t>
            </a:r>
            <a:endParaRPr lang="en-US" sz="2000" dirty="0">
              <a:solidFill>
                <a:srgbClr val="1A1A1A"/>
              </a:solidFill>
              <a:latin typeface="Hacen Liner XXL" panose="02000500000000000000" pitchFamily="2" charset="-78"/>
              <a:cs typeface="Hacen Liner XXL" panose="02000500000000000000" pitchFamily="2" charset="-78"/>
            </a:endParaRPr>
          </a:p>
        </p:txBody>
      </p:sp>
      <p:sp>
        <p:nvSpPr>
          <p:cNvPr id="15" name="Horizontal Scroll 14"/>
          <p:cNvSpPr/>
          <p:nvPr/>
        </p:nvSpPr>
        <p:spPr>
          <a:xfrm>
            <a:off x="641195" y="3422969"/>
            <a:ext cx="5575610" cy="1015664"/>
          </a:xfrm>
          <a:prstGeom prst="rect">
            <a:avLst/>
          </a:prstGeom>
          <a:solidFill>
            <a:srgbClr val="7D81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SA" sz="1600" b="1" dirty="0">
                <a:solidFill>
                  <a:schemeClr val="bg1"/>
                </a:solidFill>
                <a:latin typeface="Hacen Liner XXL" panose="02000500000000000000" pitchFamily="2" charset="-78"/>
                <a:cs typeface="Hacen Liner XXL" panose="02000500000000000000" pitchFamily="2" charset="-78"/>
              </a:rPr>
              <a:t>الاستعداد والتحضير المسبق للتصوير</a:t>
            </a:r>
          </a:p>
          <a:p>
            <a:pPr algn="r" rtl="1"/>
            <a:r>
              <a:rPr lang="ar-SA" sz="1200" dirty="0">
                <a:solidFill>
                  <a:schemeClr val="bg1"/>
                </a:solidFill>
                <a:latin typeface="Hacen Liner XXL" panose="02000500000000000000" pitchFamily="2" charset="-78"/>
                <a:cs typeface="Hacen Liner XXL" panose="02000500000000000000" pitchFamily="2" charset="-78"/>
              </a:rPr>
              <a:t>إن الاستعداد يكون من خلال التمرين قبل التصوير بعدة أيام لأن عدم الاستعداد يؤدي إلى نسيان أجزاء مهمة من الخطاب، عندما تستعد جيدا فأنك ستشعر بثقة أكبر وبالتالي التغلب على الخوف، أيضا الاستعداد يمنحك وقت كافي لإجراء التعديلات المناسبة في اللحظات الأخيرة.</a:t>
            </a:r>
          </a:p>
        </p:txBody>
      </p:sp>
      <p:sp>
        <p:nvSpPr>
          <p:cNvPr id="16" name="Horizontal Scroll 15"/>
          <p:cNvSpPr/>
          <p:nvPr/>
        </p:nvSpPr>
        <p:spPr>
          <a:xfrm>
            <a:off x="641195" y="4580293"/>
            <a:ext cx="5575610" cy="608927"/>
          </a:xfrm>
          <a:prstGeom prst="rect">
            <a:avLst/>
          </a:prstGeom>
          <a:solidFill>
            <a:srgbClr val="7D81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rtl="1" fontAlgn="base"/>
            <a:r>
              <a:rPr lang="ar-JO" sz="1600" b="1" dirty="0">
                <a:solidFill>
                  <a:schemeClr val="bg1"/>
                </a:solidFill>
                <a:latin typeface="Hacen Liner XXL" panose="02000500000000000000" pitchFamily="2" charset="-78"/>
                <a:cs typeface="Hacen Liner XXL" panose="02000500000000000000" pitchFamily="2" charset="-78"/>
              </a:rPr>
              <a:t>فكر بإيجابية تجاه خطابك</a:t>
            </a:r>
            <a:br>
              <a:rPr lang="ar-JO" sz="1200" b="1" dirty="0">
                <a:solidFill>
                  <a:schemeClr val="bg1"/>
                </a:solidFill>
                <a:latin typeface="Hacen Liner XXL" panose="02000500000000000000" pitchFamily="2" charset="-78"/>
                <a:cs typeface="Hacen Liner XXL" panose="02000500000000000000" pitchFamily="2" charset="-78"/>
              </a:rPr>
            </a:br>
            <a:r>
              <a:rPr lang="ar-JO" sz="1200" dirty="0">
                <a:solidFill>
                  <a:schemeClr val="bg1"/>
                </a:solidFill>
                <a:latin typeface="Hacen Liner XXL" panose="02000500000000000000" pitchFamily="2" charset="-78"/>
                <a:cs typeface="Hacen Liner XXL" panose="02000500000000000000" pitchFamily="2" charset="-78"/>
              </a:rPr>
              <a:t>حاول التخلص من الأفكار السيئة التي تنتابك في أنك سوف تقدم أسوأ عرض من أي وقت قد مضى.</a:t>
            </a:r>
            <a:endParaRPr lang="en-US" sz="1200" dirty="0">
              <a:solidFill>
                <a:schemeClr val="bg1"/>
              </a:solidFill>
              <a:latin typeface="Hacen Liner XXL" panose="02000500000000000000" pitchFamily="2" charset="-78"/>
              <a:cs typeface="Hacen Liner XXL" panose="02000500000000000000" pitchFamily="2" charset="-78"/>
            </a:endParaRPr>
          </a:p>
        </p:txBody>
      </p:sp>
      <p:sp>
        <p:nvSpPr>
          <p:cNvPr id="17" name="Horizontal Scroll 16"/>
          <p:cNvSpPr/>
          <p:nvPr/>
        </p:nvSpPr>
        <p:spPr>
          <a:xfrm>
            <a:off x="641195" y="5330880"/>
            <a:ext cx="5575610" cy="1145296"/>
          </a:xfrm>
          <a:prstGeom prst="rect">
            <a:avLst/>
          </a:prstGeom>
          <a:solidFill>
            <a:srgbClr val="7D81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rtl="1" fontAlgn="base"/>
            <a:r>
              <a:rPr lang="ar-JO" sz="1600" b="1" dirty="0">
                <a:solidFill>
                  <a:schemeClr val="bg1"/>
                </a:solidFill>
                <a:latin typeface="Hacen Liner XXL" panose="02000500000000000000" pitchFamily="2" charset="-78"/>
                <a:cs typeface="Hacen Liner XXL" panose="02000500000000000000" pitchFamily="2" charset="-78"/>
              </a:rPr>
              <a:t>تنظيم الحديث</a:t>
            </a:r>
            <a:br>
              <a:rPr lang="ar-JO" sz="1200" b="1" dirty="0">
                <a:solidFill>
                  <a:schemeClr val="bg1"/>
                </a:solidFill>
                <a:latin typeface="Hacen Liner XXL" panose="02000500000000000000" pitchFamily="2" charset="-78"/>
                <a:cs typeface="Hacen Liner XXL" panose="02000500000000000000" pitchFamily="2" charset="-78"/>
              </a:rPr>
            </a:br>
            <a:r>
              <a:rPr lang="ar-JO" sz="1200" dirty="0">
                <a:solidFill>
                  <a:schemeClr val="bg1"/>
                </a:solidFill>
                <a:latin typeface="Hacen Liner XXL" panose="02000500000000000000" pitchFamily="2" charset="-78"/>
                <a:cs typeface="Hacen Liner XXL" panose="02000500000000000000" pitchFamily="2" charset="-78"/>
              </a:rPr>
              <a:t>عندما يكون خطابك منظم بشكل صحيح فإنك سوف تكون أقل عصبية بكثير وعليه قم بوضع خطة تنظيمية للتصوير قبل أن تبدأ وتحقق من جميع المصادر وشرائح العرض التي سوف تستخدمها في التصوير ومن ثم اذهب </a:t>
            </a:r>
            <a:r>
              <a:rPr lang="ar-SA" sz="1200" dirty="0">
                <a:solidFill>
                  <a:schemeClr val="bg1"/>
                </a:solidFill>
                <a:latin typeface="Hacen Liner XXL" panose="02000500000000000000" pitchFamily="2" charset="-78"/>
                <a:cs typeface="Hacen Liner XXL" panose="02000500000000000000" pitchFamily="2" charset="-78"/>
              </a:rPr>
              <a:t>إ</a:t>
            </a:r>
            <a:r>
              <a:rPr lang="ar-JO" sz="1200" dirty="0">
                <a:solidFill>
                  <a:schemeClr val="bg1"/>
                </a:solidFill>
                <a:latin typeface="Hacen Liner XXL" panose="02000500000000000000" pitchFamily="2" charset="-78"/>
                <a:cs typeface="Hacen Liner XXL" panose="02000500000000000000" pitchFamily="2" charset="-78"/>
              </a:rPr>
              <a:t>لى التصوير.</a:t>
            </a:r>
            <a:endParaRPr lang="en-US" sz="1200" dirty="0">
              <a:solidFill>
                <a:schemeClr val="bg1"/>
              </a:solidFill>
              <a:latin typeface="Hacen Liner XXL" panose="02000500000000000000" pitchFamily="2" charset="-78"/>
              <a:cs typeface="Hacen Liner XXL" panose="02000500000000000000" pitchFamily="2" charset="-78"/>
            </a:endParaRPr>
          </a:p>
        </p:txBody>
      </p:sp>
      <p:sp>
        <p:nvSpPr>
          <p:cNvPr id="18" name="Horizontal Scroll 17"/>
          <p:cNvSpPr/>
          <p:nvPr/>
        </p:nvSpPr>
        <p:spPr>
          <a:xfrm>
            <a:off x="641195" y="6617836"/>
            <a:ext cx="5575610" cy="1145296"/>
          </a:xfrm>
          <a:prstGeom prst="rect">
            <a:avLst/>
          </a:prstGeom>
          <a:solidFill>
            <a:srgbClr val="7D81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rtl="1" fontAlgn="base"/>
            <a:r>
              <a:rPr lang="ar-JO" sz="1600" b="1" dirty="0">
                <a:solidFill>
                  <a:schemeClr val="bg1"/>
                </a:solidFill>
                <a:latin typeface="Hacen Liner XXL" panose="02000500000000000000" pitchFamily="2" charset="-78"/>
                <a:cs typeface="Hacen Liner XXL" panose="02000500000000000000" pitchFamily="2" charset="-78"/>
              </a:rPr>
              <a:t>تأكد من أنك تعرف ما الذي تتحدث عنه</a:t>
            </a:r>
            <a:br>
              <a:rPr lang="ar-JO" sz="1200" b="1" dirty="0">
                <a:solidFill>
                  <a:schemeClr val="bg1"/>
                </a:solidFill>
                <a:latin typeface="Hacen Liner XXL" panose="02000500000000000000" pitchFamily="2" charset="-78"/>
                <a:cs typeface="Hacen Liner XXL" panose="02000500000000000000" pitchFamily="2" charset="-78"/>
              </a:rPr>
            </a:br>
            <a:r>
              <a:rPr lang="ar-JO" sz="1200" dirty="0">
                <a:solidFill>
                  <a:schemeClr val="bg1"/>
                </a:solidFill>
                <a:latin typeface="Hacen Liner XXL" panose="02000500000000000000" pitchFamily="2" charset="-78"/>
                <a:cs typeface="Hacen Liner XXL" panose="02000500000000000000" pitchFamily="2" charset="-78"/>
              </a:rPr>
              <a:t>بغض النظر عن جودة خطابك فإنك لن تشعر بالثقة الا إذا كنت تعرف جيدا ما الذي سوف تتحدث عنه فالثقة تأتي من معرفة الشيء وبالتالي الثقة تتغ</a:t>
            </a:r>
            <a:r>
              <a:rPr lang="ar-SA" sz="1200" dirty="0">
                <a:solidFill>
                  <a:schemeClr val="bg1"/>
                </a:solidFill>
                <a:latin typeface="Hacen Liner XXL" panose="02000500000000000000" pitchFamily="2" charset="-78"/>
                <a:cs typeface="Hacen Liner XXL" panose="02000500000000000000" pitchFamily="2" charset="-78"/>
              </a:rPr>
              <a:t>ى</a:t>
            </a:r>
            <a:r>
              <a:rPr lang="ar-JO" sz="1200" dirty="0">
                <a:solidFill>
                  <a:schemeClr val="bg1"/>
                </a:solidFill>
                <a:latin typeface="Hacen Liner XXL" panose="02000500000000000000" pitchFamily="2" charset="-78"/>
                <a:cs typeface="Hacen Liner XXL" panose="02000500000000000000" pitchFamily="2" charset="-78"/>
              </a:rPr>
              <a:t>ى على أي شكوك أو مخاوف</a:t>
            </a:r>
            <a:r>
              <a:rPr lang="ar-SA" sz="1200" dirty="0">
                <a:solidFill>
                  <a:schemeClr val="bg1"/>
                </a:solidFill>
                <a:latin typeface="Hacen Liner XXL" panose="02000500000000000000" pitchFamily="2" charset="-78"/>
                <a:cs typeface="Hacen Liner XXL" panose="02000500000000000000" pitchFamily="2" charset="-78"/>
              </a:rPr>
              <a:t>،</a:t>
            </a:r>
            <a:r>
              <a:rPr lang="ar-JO" sz="1200" dirty="0">
                <a:solidFill>
                  <a:schemeClr val="bg1"/>
                </a:solidFill>
                <a:latin typeface="Hacen Liner XXL" panose="02000500000000000000" pitchFamily="2" charset="-78"/>
                <a:cs typeface="Hacen Liner XXL" panose="02000500000000000000" pitchFamily="2" charset="-78"/>
              </a:rPr>
              <a:t> الكثيرون يرتكبون الأخطاء في حفظ سطور الخطاب دون فهم حقيقي للمضمون.</a:t>
            </a:r>
            <a:endParaRPr lang="en-US" sz="1200" dirty="0">
              <a:solidFill>
                <a:schemeClr val="bg1"/>
              </a:solidFill>
              <a:latin typeface="Hacen Liner XXL" panose="02000500000000000000" pitchFamily="2" charset="-78"/>
              <a:cs typeface="Hacen Liner XXL" panose="02000500000000000000" pitchFamily="2" charset="-78"/>
            </a:endParaRPr>
          </a:p>
        </p:txBody>
      </p:sp>
      <p:sp>
        <p:nvSpPr>
          <p:cNvPr id="20" name="Horizontal Scroll 19"/>
          <p:cNvSpPr/>
          <p:nvPr/>
        </p:nvSpPr>
        <p:spPr>
          <a:xfrm>
            <a:off x="641195" y="7887759"/>
            <a:ext cx="5575610" cy="1145296"/>
          </a:xfrm>
          <a:prstGeom prst="rect">
            <a:avLst/>
          </a:prstGeom>
          <a:solidFill>
            <a:srgbClr val="7D81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SA" sz="1600" b="1" dirty="0">
                <a:solidFill>
                  <a:schemeClr val="bg1"/>
                </a:solidFill>
                <a:latin typeface="Hacen Liner XXL" panose="02000500000000000000" pitchFamily="2" charset="-78"/>
                <a:cs typeface="Hacen Liner XXL" panose="02000500000000000000" pitchFamily="2" charset="-78"/>
              </a:rPr>
              <a:t>كيف أهدأ أعصابي قبل التصوير</a:t>
            </a:r>
          </a:p>
          <a:p>
            <a:pPr algn="r" rtl="1"/>
            <a:r>
              <a:rPr lang="ar-SA" sz="1200" dirty="0">
                <a:solidFill>
                  <a:schemeClr val="bg1"/>
                </a:solidFill>
                <a:latin typeface="Hacen Liner XXL" panose="02000500000000000000" pitchFamily="2" charset="-78"/>
                <a:cs typeface="Hacen Liner XXL" panose="02000500000000000000" pitchFamily="2" charset="-78"/>
              </a:rPr>
              <a:t>كلما اقترب موعد التصوير زاد التوتر حتى المتحدثين الناجحين والمتمرسين يعانون من هذا، لا بد من أن تهدئ أعصابك قبل التصوير من خلال التمرن على الخطاب والذهاب إلى استوديو التصوير قبل وقت للتمكن من الاسترخاء لبضعت دقائق ومشاهدة أعمال الاخرين والاعتياد على بيئة التصوير.</a:t>
            </a:r>
          </a:p>
        </p:txBody>
      </p:sp>
      <p:pic>
        <p:nvPicPr>
          <p:cNvPr id="1026" name="Picture 7" descr="\\10.10.2.69\Continuous-Educations\Projects\Projects Awarded\US Consulate- HE partnership - PhD\Logo\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29912" y="226107"/>
            <a:ext cx="82867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dnn_dnnLOGOmobi_imgLogo" descr="وزارة التربية والتعليم الفلسطينية"/>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1409" y="216944"/>
            <a:ext cx="174307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4" descr="Colored unesco logo[1862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3750" y="220944"/>
            <a:ext cx="220027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2310" y="1608033"/>
            <a:ext cx="2165377" cy="1287904"/>
          </a:xfrm>
          <a:prstGeom prst="rect">
            <a:avLst/>
          </a:prstGeom>
        </p:spPr>
      </p:pic>
      <p:sp>
        <p:nvSpPr>
          <p:cNvPr id="19" name="TextBox 18">
            <a:extLst>
              <a:ext uri="{FF2B5EF4-FFF2-40B4-BE49-F238E27FC236}">
                <a16:creationId xmlns:a16="http://schemas.microsoft.com/office/drawing/2014/main" id="{A92ED444-76F8-41D7-95EA-EE403EF544CA}"/>
              </a:ext>
            </a:extLst>
          </p:cNvPr>
          <p:cNvSpPr txBox="1"/>
          <p:nvPr/>
        </p:nvSpPr>
        <p:spPr>
          <a:xfrm>
            <a:off x="1649411" y="1122153"/>
            <a:ext cx="5119688" cy="369332"/>
          </a:xfrm>
          <a:prstGeom prst="rect">
            <a:avLst/>
          </a:prstGeom>
          <a:noFill/>
        </p:spPr>
        <p:txBody>
          <a:bodyPr wrap="square">
            <a:spAutoFit/>
          </a:bodyPr>
          <a:lstStyle/>
          <a:p>
            <a:pPr algn="r" rtl="1"/>
            <a:r>
              <a:rPr lang="ar-SA" sz="1800" dirty="0">
                <a:solidFill>
                  <a:schemeClr val="bg1"/>
                </a:solidFill>
                <a:latin typeface="Hacen Liner XXL" panose="02000500000000000000" pitchFamily="2" charset="-78"/>
                <a:cs typeface="Hacen Liner XXL" panose="02000500000000000000" pitchFamily="2" charset="-78"/>
              </a:rPr>
              <a:t>كيفية تجنب </a:t>
            </a:r>
            <a:r>
              <a:rPr lang="ar-JO" sz="1800" dirty="0">
                <a:solidFill>
                  <a:schemeClr val="bg1"/>
                </a:solidFill>
                <a:latin typeface="Hacen Liner XXL" panose="02000500000000000000" pitchFamily="2" charset="-78"/>
                <a:cs typeface="Hacen Liner XXL" panose="02000500000000000000" pitchFamily="2" charset="-78"/>
              </a:rPr>
              <a:t>الرهاب</a:t>
            </a:r>
            <a:r>
              <a:rPr lang="ar-SA" sz="1800" dirty="0">
                <a:solidFill>
                  <a:schemeClr val="bg1"/>
                </a:solidFill>
                <a:latin typeface="Hacen Liner XXL" panose="02000500000000000000" pitchFamily="2" charset="-78"/>
                <a:cs typeface="Hacen Liner XXL" panose="02000500000000000000" pitchFamily="2" charset="-78"/>
              </a:rPr>
              <a:t> من</a:t>
            </a:r>
            <a:r>
              <a:rPr lang="ar-JO" sz="1800" dirty="0">
                <a:solidFill>
                  <a:schemeClr val="bg1"/>
                </a:solidFill>
                <a:latin typeface="Hacen Liner XXL" panose="02000500000000000000" pitchFamily="2" charset="-78"/>
                <a:cs typeface="Hacen Liner XXL" panose="02000500000000000000" pitchFamily="2" charset="-78"/>
              </a:rPr>
              <a:t> </a:t>
            </a:r>
            <a:r>
              <a:rPr lang="ar-SA" dirty="0">
                <a:solidFill>
                  <a:schemeClr val="bg1"/>
                </a:solidFill>
                <a:latin typeface="Hacen Liner XXL" panose="02000500000000000000" pitchFamily="2" charset="-78"/>
                <a:cs typeface="Hacen Liner XXL" panose="02000500000000000000" pitchFamily="2" charset="-78"/>
              </a:rPr>
              <a:t>الوقوف أمام الكاميرا</a:t>
            </a:r>
            <a:endParaRPr lang="en-US" dirty="0"/>
          </a:p>
        </p:txBody>
      </p:sp>
      <p:sp>
        <p:nvSpPr>
          <p:cNvPr id="12" name="Flowchart: Connector 11">
            <a:extLst>
              <a:ext uri="{FF2B5EF4-FFF2-40B4-BE49-F238E27FC236}">
                <a16:creationId xmlns:a16="http://schemas.microsoft.com/office/drawing/2014/main" id="{E50DD4AD-42E8-4105-8763-017FE1ED6BC4}"/>
              </a:ext>
            </a:extLst>
          </p:cNvPr>
          <p:cNvSpPr/>
          <p:nvPr/>
        </p:nvSpPr>
        <p:spPr>
          <a:xfrm>
            <a:off x="6311899" y="3702074"/>
            <a:ext cx="457200" cy="457200"/>
          </a:xfrm>
          <a:prstGeom prst="flowChartConnector">
            <a:avLst/>
          </a:prstGeom>
          <a:solidFill>
            <a:srgbClr val="7D81CD"/>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ar-JO" dirty="0"/>
              <a:t>1</a:t>
            </a:r>
            <a:endParaRPr lang="en-US" dirty="0"/>
          </a:p>
        </p:txBody>
      </p:sp>
      <p:sp>
        <p:nvSpPr>
          <p:cNvPr id="24" name="Flowchart: Connector 23">
            <a:extLst>
              <a:ext uri="{FF2B5EF4-FFF2-40B4-BE49-F238E27FC236}">
                <a16:creationId xmlns:a16="http://schemas.microsoft.com/office/drawing/2014/main" id="{5124D832-904C-4788-9CF0-424AD0B7A9AF}"/>
              </a:ext>
            </a:extLst>
          </p:cNvPr>
          <p:cNvSpPr/>
          <p:nvPr/>
        </p:nvSpPr>
        <p:spPr>
          <a:xfrm>
            <a:off x="6311899" y="4656156"/>
            <a:ext cx="457200" cy="457200"/>
          </a:xfrm>
          <a:prstGeom prst="flowChartConnector">
            <a:avLst/>
          </a:prstGeom>
          <a:solidFill>
            <a:srgbClr val="7D81CD"/>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ar-JO" dirty="0"/>
              <a:t>2</a:t>
            </a:r>
            <a:endParaRPr lang="en-US" dirty="0"/>
          </a:p>
        </p:txBody>
      </p:sp>
      <p:sp>
        <p:nvSpPr>
          <p:cNvPr id="25" name="Flowchart: Connector 24">
            <a:extLst>
              <a:ext uri="{FF2B5EF4-FFF2-40B4-BE49-F238E27FC236}">
                <a16:creationId xmlns:a16="http://schemas.microsoft.com/office/drawing/2014/main" id="{DF781704-91C2-41C2-B19C-CF81DB5531C9}"/>
              </a:ext>
            </a:extLst>
          </p:cNvPr>
          <p:cNvSpPr/>
          <p:nvPr/>
        </p:nvSpPr>
        <p:spPr>
          <a:xfrm>
            <a:off x="6311899" y="5674928"/>
            <a:ext cx="457200" cy="457200"/>
          </a:xfrm>
          <a:prstGeom prst="flowChartConnector">
            <a:avLst/>
          </a:prstGeom>
          <a:solidFill>
            <a:srgbClr val="7D81CD"/>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ar-JO" dirty="0"/>
              <a:t>3</a:t>
            </a:r>
            <a:endParaRPr lang="en-US" dirty="0"/>
          </a:p>
        </p:txBody>
      </p:sp>
      <p:sp>
        <p:nvSpPr>
          <p:cNvPr id="26" name="Flowchart: Connector 25">
            <a:extLst>
              <a:ext uri="{FF2B5EF4-FFF2-40B4-BE49-F238E27FC236}">
                <a16:creationId xmlns:a16="http://schemas.microsoft.com/office/drawing/2014/main" id="{D44F8AD3-F701-45BC-9B41-CD29E41096B2}"/>
              </a:ext>
            </a:extLst>
          </p:cNvPr>
          <p:cNvSpPr/>
          <p:nvPr/>
        </p:nvSpPr>
        <p:spPr>
          <a:xfrm>
            <a:off x="6311899" y="6961884"/>
            <a:ext cx="457200" cy="457200"/>
          </a:xfrm>
          <a:prstGeom prst="flowChartConnector">
            <a:avLst/>
          </a:prstGeom>
          <a:solidFill>
            <a:srgbClr val="7D81CD"/>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ar-JO" dirty="0"/>
              <a:t>4</a:t>
            </a:r>
            <a:endParaRPr lang="en-US" dirty="0"/>
          </a:p>
        </p:txBody>
      </p:sp>
      <p:sp>
        <p:nvSpPr>
          <p:cNvPr id="27" name="Flowchart: Connector 26">
            <a:extLst>
              <a:ext uri="{FF2B5EF4-FFF2-40B4-BE49-F238E27FC236}">
                <a16:creationId xmlns:a16="http://schemas.microsoft.com/office/drawing/2014/main" id="{792C4CE3-9DDD-4FF7-9522-37B8E1234DE5}"/>
              </a:ext>
            </a:extLst>
          </p:cNvPr>
          <p:cNvSpPr/>
          <p:nvPr/>
        </p:nvSpPr>
        <p:spPr>
          <a:xfrm>
            <a:off x="6299843" y="8231807"/>
            <a:ext cx="457200" cy="457200"/>
          </a:xfrm>
          <a:prstGeom prst="flowChartConnector">
            <a:avLst/>
          </a:prstGeom>
          <a:solidFill>
            <a:srgbClr val="7D81CD"/>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ar-JO" dirty="0"/>
              <a:t>5</a:t>
            </a:r>
            <a:endParaRPr lang="en-US" dirty="0"/>
          </a:p>
        </p:txBody>
      </p:sp>
      <p:pic>
        <p:nvPicPr>
          <p:cNvPr id="22" name="Picture 8" descr="A picture containing chart&#10;&#10;Description automatically generated">
            <a:extLst>
              <a:ext uri="{FF2B5EF4-FFF2-40B4-BE49-F238E27FC236}">
                <a16:creationId xmlns:a16="http://schemas.microsoft.com/office/drawing/2014/main" id="{02FD7287-0E11-40BE-9C6D-D01228E60AAD}"/>
              </a:ext>
            </a:extLst>
          </p:cNvPr>
          <p:cNvPicPr>
            <a:picLocks noChangeAspect="1"/>
          </p:cNvPicPr>
          <p:nvPr/>
        </p:nvPicPr>
        <p:blipFill>
          <a:blip r:embed="rId6"/>
          <a:stretch>
            <a:fillRect/>
          </a:stretch>
        </p:blipFill>
        <p:spPr>
          <a:xfrm>
            <a:off x="2925884" y="75251"/>
            <a:ext cx="828675" cy="917644"/>
          </a:xfrm>
          <a:prstGeom prst="rect">
            <a:avLst/>
          </a:prstGeom>
        </p:spPr>
      </p:pic>
    </p:spTree>
    <p:extLst>
      <p:ext uri="{BB962C8B-B14F-4D97-AF65-F5344CB8AC3E}">
        <p14:creationId xmlns:p14="http://schemas.microsoft.com/office/powerpoint/2010/main" val="19846171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ounded Rectangle 42"/>
          <p:cNvSpPr/>
          <p:nvPr/>
        </p:nvSpPr>
        <p:spPr>
          <a:xfrm>
            <a:off x="248473" y="797287"/>
            <a:ext cx="6364541" cy="871812"/>
          </a:xfrm>
          <a:prstGeom prst="roundRect">
            <a:avLst>
              <a:gd name="adj" fmla="val 23431"/>
            </a:avLst>
          </a:prstGeom>
          <a:solidFill>
            <a:srgbClr val="6C70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Hacen Liner XXL" panose="02000500000000000000" pitchFamily="2" charset="-78"/>
              <a:cs typeface="Hacen Liner XXL" panose="02000500000000000000" pitchFamily="2" charset="-78"/>
            </a:endParaRPr>
          </a:p>
        </p:txBody>
      </p:sp>
      <p:pic>
        <p:nvPicPr>
          <p:cNvPr id="44" name="Graphic 65">
            <a:extLst>
              <a:ext uri="{FF2B5EF4-FFF2-40B4-BE49-F238E27FC236}">
                <a16:creationId xmlns:a16="http://schemas.microsoft.com/office/drawing/2014/main" id="{90B14DE5-DA3D-4674-BF58-3926C8A9DD30}"/>
              </a:ext>
            </a:extLst>
          </p:cNvPr>
          <p:cNvPicPr>
            <a:picLocks noChangeAspect="1"/>
          </p:cNvPicPr>
          <p:nvPr/>
        </p:nvPicPr>
        <p:blipFill>
          <a:blip r:embed="rId2">
            <a:duotone>
              <a:schemeClr val="bg2">
                <a:shade val="45000"/>
                <a:satMod val="135000"/>
              </a:schemeClr>
              <a:prstClr val="white"/>
            </a:duotone>
            <a:extLst>
              <a:ext uri="{96DAC541-7B7A-43D3-8B79-37D633B846F1}">
                <asvg:svgBlip xmlns:asvg="http://schemas.microsoft.com/office/drawing/2016/SVG/main" r:embed="rId3"/>
              </a:ext>
            </a:extLst>
          </a:blip>
          <a:stretch>
            <a:fillRect/>
          </a:stretch>
        </p:blipFill>
        <p:spPr>
          <a:xfrm flipV="1">
            <a:off x="5123375" y="6899317"/>
            <a:ext cx="1483200" cy="2142400"/>
          </a:xfrm>
          <a:prstGeom prst="rect">
            <a:avLst/>
          </a:prstGeom>
        </p:spPr>
      </p:pic>
      <p:pic>
        <p:nvPicPr>
          <p:cNvPr id="45" name="Graphic 66">
            <a:extLst>
              <a:ext uri="{FF2B5EF4-FFF2-40B4-BE49-F238E27FC236}">
                <a16:creationId xmlns:a16="http://schemas.microsoft.com/office/drawing/2014/main" id="{F519C58A-42C2-4EFF-90E4-9A2251618C3B}"/>
              </a:ext>
            </a:extLst>
          </p:cNvPr>
          <p:cNvPicPr>
            <a:picLocks noChangeAspect="1"/>
          </p:cNvPicPr>
          <p:nvPr/>
        </p:nvPicPr>
        <p:blipFill>
          <a:blip r:embed="rId4">
            <a:extLst>
              <a:ext uri="{BEBA8EAE-BF5A-486C-A8C5-ECC9F3942E4B}">
                <a14:imgProps xmlns:a14="http://schemas.microsoft.com/office/drawing/2010/main">
                  <a14:imgLayer r:embed="rId5">
                    <a14:imgEffect>
                      <a14:colorTemperature colorTemp="4700"/>
                    </a14:imgEffect>
                  </a14:imgLayer>
                </a14:imgProps>
              </a:ext>
            </a:extLst>
          </a:blip>
          <a:stretch>
            <a:fillRect/>
          </a:stretch>
        </p:blipFill>
        <p:spPr>
          <a:xfrm flipV="1">
            <a:off x="3495279" y="6899317"/>
            <a:ext cx="1483200" cy="2142400"/>
          </a:xfrm>
          <a:prstGeom prst="rect">
            <a:avLst/>
          </a:prstGeom>
        </p:spPr>
      </p:pic>
      <p:pic>
        <p:nvPicPr>
          <p:cNvPr id="46" name="Graphic 67">
            <a:extLst>
              <a:ext uri="{FF2B5EF4-FFF2-40B4-BE49-F238E27FC236}">
                <a16:creationId xmlns:a16="http://schemas.microsoft.com/office/drawing/2014/main" id="{82AA0ABF-C12D-46ED-83CE-47F37AC0A87A}"/>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flipV="1">
            <a:off x="1867182" y="6899317"/>
            <a:ext cx="1483200" cy="2142400"/>
          </a:xfrm>
          <a:prstGeom prst="rect">
            <a:avLst/>
          </a:prstGeom>
        </p:spPr>
      </p:pic>
      <p:pic>
        <p:nvPicPr>
          <p:cNvPr id="47" name="Graphic 68">
            <a:extLst>
              <a:ext uri="{FF2B5EF4-FFF2-40B4-BE49-F238E27FC236}">
                <a16:creationId xmlns:a16="http://schemas.microsoft.com/office/drawing/2014/main" id="{9E510651-FA50-4A92-BA3E-CE76CFE11ABD}"/>
              </a:ext>
            </a:extLst>
          </p:cNvPr>
          <p:cNvPicPr>
            <a:picLocks noChangeAspect="1"/>
          </p:cNvPicPr>
          <p:nvPr/>
        </p:nvPicPr>
        <p:blipFill>
          <a:blip r:embed="rId8">
            <a:extLst>
              <a:ext uri="{BEBA8EAE-BF5A-486C-A8C5-ECC9F3942E4B}">
                <a14:imgProps xmlns:a14="http://schemas.microsoft.com/office/drawing/2010/main">
                  <a14:imgLayer r:embed="rId9">
                    <a14:imgEffect>
                      <a14:colorTemperature colorTemp="11200"/>
                    </a14:imgEffect>
                  </a14:imgLayer>
                </a14:imgProps>
              </a:ext>
            </a:extLst>
          </a:blip>
          <a:stretch>
            <a:fillRect/>
          </a:stretch>
        </p:blipFill>
        <p:spPr>
          <a:xfrm flipV="1">
            <a:off x="239085" y="6899317"/>
            <a:ext cx="1483200" cy="2142400"/>
          </a:xfrm>
          <a:prstGeom prst="rect">
            <a:avLst/>
          </a:prstGeom>
        </p:spPr>
      </p:pic>
      <p:pic>
        <p:nvPicPr>
          <p:cNvPr id="48" name="Graphic 59">
            <a:extLst>
              <a:ext uri="{FF2B5EF4-FFF2-40B4-BE49-F238E27FC236}">
                <a16:creationId xmlns:a16="http://schemas.microsoft.com/office/drawing/2014/main" id="{F6C9B6F4-3A93-4DCA-A42A-46222720EF98}"/>
              </a:ext>
            </a:extLst>
          </p:cNvPr>
          <p:cNvPicPr>
            <a:picLocks noChangeAspect="1"/>
          </p:cNvPicPr>
          <p:nvPr/>
        </p:nvPicPr>
        <p:blipFill>
          <a:blip r:embed="rId10">
            <a:duotone>
              <a:schemeClr val="accent5">
                <a:shade val="45000"/>
                <a:satMod val="135000"/>
              </a:schemeClr>
              <a:prstClr val="white"/>
            </a:duotone>
            <a:extLst>
              <a:ext uri="{96DAC541-7B7A-43D3-8B79-37D633B846F1}">
                <asvg:svgBlip xmlns:asvg="http://schemas.microsoft.com/office/drawing/2016/SVG/main" r:embed="rId11"/>
              </a:ext>
            </a:extLst>
          </a:blip>
          <a:stretch>
            <a:fillRect/>
          </a:stretch>
        </p:blipFill>
        <p:spPr>
          <a:xfrm>
            <a:off x="5126322" y="1734450"/>
            <a:ext cx="1483200" cy="2142400"/>
          </a:xfrm>
          <a:prstGeom prst="rect">
            <a:avLst/>
          </a:prstGeom>
        </p:spPr>
      </p:pic>
      <p:pic>
        <p:nvPicPr>
          <p:cNvPr id="49" name="Graphic 57">
            <a:extLst>
              <a:ext uri="{FF2B5EF4-FFF2-40B4-BE49-F238E27FC236}">
                <a16:creationId xmlns:a16="http://schemas.microsoft.com/office/drawing/2014/main" id="{7FB68798-4EF5-491D-BDC4-288D15D2E318}"/>
              </a:ext>
            </a:extLst>
          </p:cNvPr>
          <p:cNvPicPr>
            <a:picLocks noChangeAspect="1"/>
          </p:cNvPicPr>
          <p:nvPr/>
        </p:nvPicPr>
        <p:blipFill>
          <a:blip r:embed="rId12">
            <a:duotone>
              <a:schemeClr val="accent4">
                <a:shade val="45000"/>
                <a:satMod val="135000"/>
              </a:schemeClr>
              <a:prstClr val="white"/>
            </a:duotone>
            <a:extLst>
              <a:ext uri="{96DAC541-7B7A-43D3-8B79-37D633B846F1}">
                <asvg:svgBlip xmlns:asvg="http://schemas.microsoft.com/office/drawing/2016/SVG/main" r:embed="rId13"/>
              </a:ext>
            </a:extLst>
          </a:blip>
          <a:stretch>
            <a:fillRect/>
          </a:stretch>
        </p:blipFill>
        <p:spPr>
          <a:xfrm>
            <a:off x="3498226" y="1734450"/>
            <a:ext cx="1483200" cy="2142400"/>
          </a:xfrm>
          <a:prstGeom prst="rect">
            <a:avLst/>
          </a:prstGeom>
        </p:spPr>
      </p:pic>
      <p:pic>
        <p:nvPicPr>
          <p:cNvPr id="50" name="Graphic 54">
            <a:extLst>
              <a:ext uri="{FF2B5EF4-FFF2-40B4-BE49-F238E27FC236}">
                <a16:creationId xmlns:a16="http://schemas.microsoft.com/office/drawing/2014/main" id="{B4E84C11-C343-4347-A2E3-0B7555BB6422}"/>
              </a:ext>
            </a:extLst>
          </p:cNvPr>
          <p:cNvPicPr>
            <a:picLocks noChangeAspect="1"/>
          </p:cNvPicPr>
          <p:nvPr/>
        </p:nvPicPr>
        <p:blipFill>
          <a:blip r:embed="rId14">
            <a:duotone>
              <a:schemeClr val="accent3">
                <a:shade val="45000"/>
                <a:satMod val="135000"/>
              </a:schemeClr>
              <a:prstClr val="white"/>
            </a:duotone>
            <a:extLst>
              <a:ext uri="{96DAC541-7B7A-43D3-8B79-37D633B846F1}">
                <asvg:svgBlip xmlns:asvg="http://schemas.microsoft.com/office/drawing/2016/SVG/main" r:embed="rId15"/>
              </a:ext>
            </a:extLst>
          </a:blip>
          <a:stretch>
            <a:fillRect/>
          </a:stretch>
        </p:blipFill>
        <p:spPr>
          <a:xfrm>
            <a:off x="1870129" y="1734450"/>
            <a:ext cx="1483200" cy="2142400"/>
          </a:xfrm>
          <a:prstGeom prst="rect">
            <a:avLst/>
          </a:prstGeom>
        </p:spPr>
      </p:pic>
      <p:pic>
        <p:nvPicPr>
          <p:cNvPr id="51" name="Graphic 52">
            <a:extLst>
              <a:ext uri="{FF2B5EF4-FFF2-40B4-BE49-F238E27FC236}">
                <a16:creationId xmlns:a16="http://schemas.microsoft.com/office/drawing/2014/main" id="{D4AA3417-388D-4F52-A85A-B359D84DCD79}"/>
              </a:ext>
            </a:extLst>
          </p:cNvPr>
          <p:cNvPicPr>
            <a:picLocks noChangeAspect="1"/>
          </p:cNvPicPr>
          <p:nvPr/>
        </p:nvPicPr>
        <p:blipFill>
          <a:blip r:embed="rId16">
            <a:extLst>
              <a:ext uri="{96DAC541-7B7A-43D3-8B79-37D633B846F1}">
                <asvg:svgBlip xmlns:asvg="http://schemas.microsoft.com/office/drawing/2016/SVG/main" r:embed="rId17"/>
              </a:ext>
            </a:extLst>
          </a:blip>
          <a:stretch>
            <a:fillRect/>
          </a:stretch>
        </p:blipFill>
        <p:spPr>
          <a:xfrm>
            <a:off x="242032" y="1734450"/>
            <a:ext cx="1483200" cy="2142400"/>
          </a:xfrm>
          <a:prstGeom prst="rect">
            <a:avLst/>
          </a:prstGeom>
        </p:spPr>
      </p:pic>
      <p:sp>
        <p:nvSpPr>
          <p:cNvPr id="2" name="Title 1">
            <a:extLst>
              <a:ext uri="{FF2B5EF4-FFF2-40B4-BE49-F238E27FC236}">
                <a16:creationId xmlns:a16="http://schemas.microsoft.com/office/drawing/2014/main" id="{9ECCA7A8-ABF8-4130-B205-B5514548D480}"/>
              </a:ext>
            </a:extLst>
          </p:cNvPr>
          <p:cNvSpPr>
            <a:spLocks noGrp="1"/>
          </p:cNvSpPr>
          <p:nvPr>
            <p:ph type="title"/>
          </p:nvPr>
        </p:nvSpPr>
        <p:spPr>
          <a:xfrm>
            <a:off x="1396907" y="809644"/>
            <a:ext cx="5067393" cy="819288"/>
          </a:xfrm>
        </p:spPr>
        <p:txBody>
          <a:bodyPr/>
          <a:lstStyle/>
          <a:p>
            <a:pPr algn="ctr" rtl="1"/>
            <a:r>
              <a:rPr lang="ar-JO" sz="4400" dirty="0">
                <a:solidFill>
                  <a:schemeClr val="bg1"/>
                </a:solidFill>
                <a:latin typeface="Hacen Liner XXL" panose="02000500000000000000" pitchFamily="2" charset="-78"/>
                <a:cs typeface="Hacen Liner XXL" panose="02000500000000000000" pitchFamily="2" charset="-78"/>
              </a:rPr>
              <a:t>اعداد شرائح العرض</a:t>
            </a:r>
            <a:endParaRPr lang="ru-RU" sz="4400" dirty="0">
              <a:solidFill>
                <a:schemeClr val="bg1"/>
              </a:solidFill>
              <a:latin typeface="Calibri" panose="020F0502020204030204" pitchFamily="34" charset="0"/>
              <a:cs typeface="Hacen Liner XXL" panose="02000500000000000000" pitchFamily="2" charset="-78"/>
            </a:endParaRPr>
          </a:p>
        </p:txBody>
      </p:sp>
      <p:sp>
        <p:nvSpPr>
          <p:cNvPr id="3" name="Text Placeholder 2">
            <a:extLst>
              <a:ext uri="{FF2B5EF4-FFF2-40B4-BE49-F238E27FC236}">
                <a16:creationId xmlns:a16="http://schemas.microsoft.com/office/drawing/2014/main" id="{8C90DF30-AB8C-47BC-91D0-4F4C1606AD5E}"/>
              </a:ext>
            </a:extLst>
          </p:cNvPr>
          <p:cNvSpPr>
            <a:spLocks noGrp="1"/>
          </p:cNvSpPr>
          <p:nvPr>
            <p:ph type="body" sz="quarter" idx="10"/>
          </p:nvPr>
        </p:nvSpPr>
        <p:spPr>
          <a:xfrm>
            <a:off x="408209" y="1795581"/>
            <a:ext cx="1174750" cy="1309542"/>
          </a:xfrm>
        </p:spPr>
        <p:txBody>
          <a:bodyPr anchor="ctr"/>
          <a:lstStyle/>
          <a:p>
            <a:pPr algn="justLow" rtl="1"/>
            <a:r>
              <a:rPr lang="ar-SA" b="1" dirty="0">
                <a:latin typeface="Hacen Liner XXL" panose="02000500000000000000" pitchFamily="2" charset="-78"/>
                <a:cs typeface="Hacen Liner XXL" panose="02000500000000000000" pitchFamily="2" charset="-78"/>
              </a:rPr>
              <a:t>ابتعد عن استخدام الكثير من التأثيرات أو حتى لا تستخدمها بالمطلق واترك المجال للشخص الذي يقوم بالمونتاج بالقيام بذلك.</a:t>
            </a:r>
            <a:endParaRPr lang="ru-RU" b="1" dirty="0">
              <a:latin typeface="Calibri" panose="020F0502020204030204" pitchFamily="34" charset="0"/>
              <a:cs typeface="Hacen Liner XXL" panose="02000500000000000000" pitchFamily="2" charset="-78"/>
            </a:endParaRPr>
          </a:p>
        </p:txBody>
      </p:sp>
      <p:sp>
        <p:nvSpPr>
          <p:cNvPr id="4" name="Text Placeholder 3">
            <a:extLst>
              <a:ext uri="{FF2B5EF4-FFF2-40B4-BE49-F238E27FC236}">
                <a16:creationId xmlns:a16="http://schemas.microsoft.com/office/drawing/2014/main" id="{B5A58065-CE3F-4C57-A205-02F581617D2A}"/>
              </a:ext>
            </a:extLst>
          </p:cNvPr>
          <p:cNvSpPr>
            <a:spLocks noGrp="1"/>
          </p:cNvSpPr>
          <p:nvPr>
            <p:ph type="body" sz="quarter" idx="11"/>
          </p:nvPr>
        </p:nvSpPr>
        <p:spPr>
          <a:xfrm>
            <a:off x="5289550" y="1795581"/>
            <a:ext cx="1174750" cy="1316145"/>
          </a:xfrm>
        </p:spPr>
        <p:txBody>
          <a:bodyPr anchor="ctr"/>
          <a:lstStyle/>
          <a:p>
            <a:pPr algn="justLow" rtl="1" fontAlgn="base"/>
            <a:r>
              <a:rPr lang="ar-JO" b="1" dirty="0">
                <a:latin typeface="Hacen Liner XXL" panose="02000500000000000000" pitchFamily="2" charset="-78"/>
                <a:cs typeface="Hacen Liner XXL" panose="02000500000000000000" pitchFamily="2" charset="-78"/>
              </a:rPr>
              <a:t>ان استخدام الكثير من النصوص في شرائح العرض يصرف المشاهدين عما تقوله بالواقع. لا بد من استخدام القاعدة التي تقول: القليل هو كثير عندما يتعلق الامر بالنصوص. كما وانا أي نص أساسي ينبغي تقسيمه بين الشرائح.</a:t>
            </a:r>
            <a:endParaRPr lang="en-US" b="1" dirty="0">
              <a:latin typeface="Hacen Liner XXL" panose="02000500000000000000" pitchFamily="2" charset="-78"/>
              <a:cs typeface="Hacen Liner XXL" panose="02000500000000000000" pitchFamily="2" charset="-78"/>
            </a:endParaRPr>
          </a:p>
        </p:txBody>
      </p:sp>
      <p:sp>
        <p:nvSpPr>
          <p:cNvPr id="5" name="Text Placeholder 4">
            <a:extLst>
              <a:ext uri="{FF2B5EF4-FFF2-40B4-BE49-F238E27FC236}">
                <a16:creationId xmlns:a16="http://schemas.microsoft.com/office/drawing/2014/main" id="{1EC11EC0-2D54-4EA3-A39B-10A154E6A6D0}"/>
              </a:ext>
            </a:extLst>
          </p:cNvPr>
          <p:cNvSpPr>
            <a:spLocks noGrp="1"/>
          </p:cNvSpPr>
          <p:nvPr>
            <p:ph type="body" sz="quarter" idx="12"/>
          </p:nvPr>
        </p:nvSpPr>
        <p:spPr>
          <a:xfrm>
            <a:off x="2035323" y="1795581"/>
            <a:ext cx="1174750" cy="1309542"/>
          </a:xfrm>
        </p:spPr>
        <p:txBody>
          <a:bodyPr anchor="ctr"/>
          <a:lstStyle/>
          <a:p>
            <a:pPr algn="justLow" rtl="1"/>
            <a:r>
              <a:rPr lang="ar-SA" b="1" dirty="0">
                <a:latin typeface="Hacen Liner XXL" panose="02000500000000000000" pitchFamily="2" charset="-78"/>
                <a:cs typeface="Hacen Liner XXL" panose="02000500000000000000" pitchFamily="2" charset="-78"/>
              </a:rPr>
              <a:t>تشغيل فيديو أو عرض مصدر خارجي ليس من ضمن شرائح العرض: هذا السلوك يؤدي الى فقد تدفق المعلومات من قبل المعد ويخلق الكثير من الأخطاء.</a:t>
            </a:r>
            <a:endParaRPr lang="ru-RU" b="1" dirty="0">
              <a:latin typeface="Calibri" panose="020F0502020204030204" pitchFamily="34" charset="0"/>
              <a:cs typeface="Hacen Liner XXL" panose="02000500000000000000" pitchFamily="2" charset="-78"/>
            </a:endParaRPr>
          </a:p>
        </p:txBody>
      </p:sp>
      <p:sp>
        <p:nvSpPr>
          <p:cNvPr id="6" name="Text Placeholder 5">
            <a:extLst>
              <a:ext uri="{FF2B5EF4-FFF2-40B4-BE49-F238E27FC236}">
                <a16:creationId xmlns:a16="http://schemas.microsoft.com/office/drawing/2014/main" id="{817A2E57-533F-4FDB-889C-8058C96388AE}"/>
              </a:ext>
            </a:extLst>
          </p:cNvPr>
          <p:cNvSpPr>
            <a:spLocks noGrp="1"/>
          </p:cNvSpPr>
          <p:nvPr>
            <p:ph type="body" sz="quarter" idx="13"/>
          </p:nvPr>
        </p:nvSpPr>
        <p:spPr>
          <a:xfrm>
            <a:off x="3662437" y="1860897"/>
            <a:ext cx="1174750" cy="1174569"/>
          </a:xfrm>
        </p:spPr>
        <p:txBody>
          <a:bodyPr anchor="ctr"/>
          <a:lstStyle/>
          <a:p>
            <a:pPr algn="justLow" rtl="1"/>
            <a:r>
              <a:rPr lang="ar-JO" b="1" dirty="0">
                <a:latin typeface="Hacen Liner XXL" panose="02000500000000000000" pitchFamily="2" charset="-78"/>
                <a:cs typeface="Hacen Liner XXL" panose="02000500000000000000" pitchFamily="2" charset="-78"/>
              </a:rPr>
              <a:t>عليك استخدام المخططات البسيطة واضافة الكثير من المعلومات لكل منها. وإذا كان لا بد من استخدام المخططات المعقدة حاول استبدال المخطط بمخططات أبسط أو قم بتقسيم المخطط لعدة مخططات على عدة شرائح.</a:t>
            </a:r>
            <a:endParaRPr lang="ru-RU" b="1" dirty="0">
              <a:latin typeface="Calibri" panose="020F0502020204030204" pitchFamily="34" charset="0"/>
              <a:cs typeface="Hacen Liner XXL" panose="02000500000000000000" pitchFamily="2" charset="-78"/>
            </a:endParaRPr>
          </a:p>
        </p:txBody>
      </p:sp>
      <p:sp>
        <p:nvSpPr>
          <p:cNvPr id="7" name="Text Placeholder 6">
            <a:extLst>
              <a:ext uri="{FF2B5EF4-FFF2-40B4-BE49-F238E27FC236}">
                <a16:creationId xmlns:a16="http://schemas.microsoft.com/office/drawing/2014/main" id="{3566C738-D968-418F-8856-EF4E76E999DB}"/>
              </a:ext>
            </a:extLst>
          </p:cNvPr>
          <p:cNvSpPr>
            <a:spLocks noGrp="1"/>
          </p:cNvSpPr>
          <p:nvPr>
            <p:ph type="body" sz="quarter" idx="14"/>
          </p:nvPr>
        </p:nvSpPr>
        <p:spPr>
          <a:xfrm>
            <a:off x="408209" y="7768665"/>
            <a:ext cx="1174750" cy="1144478"/>
          </a:xfrm>
        </p:spPr>
        <p:txBody>
          <a:bodyPr/>
          <a:lstStyle/>
          <a:p>
            <a:pPr algn="justLow" rtl="1"/>
            <a:r>
              <a:rPr lang="ar-SA" b="1" dirty="0">
                <a:latin typeface="Hacen Liner XXL" panose="02000500000000000000" pitchFamily="2" charset="-78"/>
                <a:cs typeface="Hacen Liner XXL" panose="02000500000000000000" pitchFamily="2" charset="-78"/>
              </a:rPr>
              <a:t>إذا كنت تتنقل بين الشرائح وكان هناك تباين بينها من حيث حجم النص والالوان فهذا سيؤدي إلىى تشتت وارباك.</a:t>
            </a:r>
            <a:endParaRPr lang="ru-RU" b="1" dirty="0">
              <a:latin typeface="Calibri" panose="020F0502020204030204" pitchFamily="34" charset="0"/>
              <a:cs typeface="Hacen Liner XXL" panose="02000500000000000000" pitchFamily="2" charset="-78"/>
            </a:endParaRPr>
          </a:p>
        </p:txBody>
      </p:sp>
      <p:sp>
        <p:nvSpPr>
          <p:cNvPr id="8" name="Text Placeholder 7">
            <a:extLst>
              <a:ext uri="{FF2B5EF4-FFF2-40B4-BE49-F238E27FC236}">
                <a16:creationId xmlns:a16="http://schemas.microsoft.com/office/drawing/2014/main" id="{4BE9F4AE-6660-47E7-9A2C-E221974BEFC0}"/>
              </a:ext>
            </a:extLst>
          </p:cNvPr>
          <p:cNvSpPr>
            <a:spLocks noGrp="1"/>
          </p:cNvSpPr>
          <p:nvPr>
            <p:ph type="body" sz="quarter" idx="15"/>
          </p:nvPr>
        </p:nvSpPr>
        <p:spPr>
          <a:xfrm>
            <a:off x="5289550" y="7768665"/>
            <a:ext cx="1174750" cy="1144478"/>
          </a:xfrm>
        </p:spPr>
        <p:txBody>
          <a:bodyPr/>
          <a:lstStyle/>
          <a:p>
            <a:pPr lvl="0" algn="justLow" rtl="1" fontAlgn="base"/>
            <a:r>
              <a:rPr lang="ar-SA" b="1" dirty="0">
                <a:latin typeface="Hacen Liner XXL" panose="02000500000000000000" pitchFamily="2" charset="-78"/>
                <a:cs typeface="Hacen Liner XXL" panose="02000500000000000000" pitchFamily="2" charset="-78"/>
              </a:rPr>
              <a:t>تجنب ال</a:t>
            </a:r>
            <a:r>
              <a:rPr lang="ar-JO" b="1" dirty="0">
                <a:latin typeface="Hacen Liner XXL" panose="02000500000000000000" pitchFamily="2" charset="-78"/>
                <a:cs typeface="Hacen Liner XXL" panose="02000500000000000000" pitchFamily="2" charset="-78"/>
              </a:rPr>
              <a:t>صور </a:t>
            </a:r>
            <a:r>
              <a:rPr lang="ar-SA" b="1" dirty="0">
                <a:latin typeface="Hacen Liner XXL" panose="02000500000000000000" pitchFamily="2" charset="-78"/>
                <a:cs typeface="Hacen Liner XXL" panose="02000500000000000000" pitchFamily="2" charset="-78"/>
              </a:rPr>
              <a:t>ذات</a:t>
            </a:r>
            <a:r>
              <a:rPr lang="ar-JO" b="1" dirty="0">
                <a:latin typeface="Hacen Liner XXL" panose="02000500000000000000" pitchFamily="2" charset="-78"/>
                <a:cs typeface="Hacen Liner XXL" panose="02000500000000000000" pitchFamily="2" charset="-78"/>
              </a:rPr>
              <a:t> </a:t>
            </a:r>
            <a:r>
              <a:rPr lang="ar-SA" b="1" dirty="0">
                <a:latin typeface="Hacen Liner XXL" panose="02000500000000000000" pitchFamily="2" charset="-78"/>
                <a:cs typeface="Hacen Liner XXL" panose="02000500000000000000" pitchFamily="2" charset="-78"/>
              </a:rPr>
              <a:t>ال</a:t>
            </a:r>
            <a:r>
              <a:rPr lang="ar-JO" b="1" dirty="0">
                <a:latin typeface="Hacen Liner XXL" panose="02000500000000000000" pitchFamily="2" charset="-78"/>
                <a:cs typeface="Hacen Liner XXL" panose="02000500000000000000" pitchFamily="2" charset="-78"/>
              </a:rPr>
              <a:t>خلفية </a:t>
            </a:r>
            <a:r>
              <a:rPr lang="ar-SA" b="1" dirty="0">
                <a:latin typeface="Hacen Liner XXL" panose="02000500000000000000" pitchFamily="2" charset="-78"/>
                <a:cs typeface="Hacen Liner XXL" panose="02000500000000000000" pitchFamily="2" charset="-78"/>
              </a:rPr>
              <a:t>ال</a:t>
            </a:r>
            <a:r>
              <a:rPr lang="ar-JO" b="1" dirty="0">
                <a:latin typeface="Hacen Liner XXL" panose="02000500000000000000" pitchFamily="2" charset="-78"/>
                <a:cs typeface="Hacen Liner XXL" panose="02000500000000000000" pitchFamily="2" charset="-78"/>
              </a:rPr>
              <a:t>بيضاء على شريحة </a:t>
            </a:r>
            <a:r>
              <a:rPr lang="ar-SA" b="1" dirty="0">
                <a:latin typeface="Hacen Liner XXL" panose="02000500000000000000" pitchFamily="2" charset="-78"/>
                <a:cs typeface="Hacen Liner XXL" panose="02000500000000000000" pitchFamily="2" charset="-78"/>
              </a:rPr>
              <a:t>ملونه</a:t>
            </a:r>
            <a:r>
              <a:rPr lang="ar-JO" b="1" dirty="0">
                <a:latin typeface="Hacen Liner XXL" panose="02000500000000000000" pitchFamily="2" charset="-78"/>
                <a:cs typeface="Hacen Liner XXL" panose="02000500000000000000" pitchFamily="2" charset="-78"/>
              </a:rPr>
              <a:t> أو </a:t>
            </a:r>
            <a:r>
              <a:rPr lang="ar-SA" b="1" dirty="0">
                <a:latin typeface="Hacen Liner XXL" panose="02000500000000000000" pitchFamily="2" charset="-78"/>
                <a:cs typeface="Hacen Liner XXL" panose="02000500000000000000" pitchFamily="2" charset="-78"/>
              </a:rPr>
              <a:t>ال</a:t>
            </a:r>
            <a:r>
              <a:rPr lang="ar-JO" b="1" dirty="0">
                <a:latin typeface="Hacen Liner XXL" panose="02000500000000000000" pitchFamily="2" charset="-78"/>
                <a:cs typeface="Hacen Liner XXL" panose="02000500000000000000" pitchFamily="2" charset="-78"/>
              </a:rPr>
              <a:t>صور </a:t>
            </a:r>
            <a:r>
              <a:rPr lang="ar-SA" b="1" dirty="0">
                <a:latin typeface="Hacen Liner XXL" panose="02000500000000000000" pitchFamily="2" charset="-78"/>
                <a:cs typeface="Hacen Liner XXL" panose="02000500000000000000" pitchFamily="2" charset="-78"/>
              </a:rPr>
              <a:t>ذات دقة منخفضة</a:t>
            </a:r>
            <a:r>
              <a:rPr lang="ar-JO" b="1" dirty="0">
                <a:latin typeface="Hacen Liner XXL" panose="02000500000000000000" pitchFamily="2" charset="-78"/>
                <a:cs typeface="Hacen Liner XXL" panose="02000500000000000000" pitchFamily="2" charset="-78"/>
              </a:rPr>
              <a:t>.</a:t>
            </a:r>
            <a:br>
              <a:rPr lang="ar-JO" b="1" dirty="0">
                <a:latin typeface="Hacen Liner XXL" panose="02000500000000000000" pitchFamily="2" charset="-78"/>
                <a:cs typeface="Hacen Liner XXL" panose="02000500000000000000" pitchFamily="2" charset="-78"/>
              </a:rPr>
            </a:br>
            <a:r>
              <a:rPr lang="ar-JO" b="1" dirty="0">
                <a:latin typeface="Hacen Liner XXL" panose="02000500000000000000" pitchFamily="2" charset="-78"/>
                <a:cs typeface="Hacen Liner XXL" panose="02000500000000000000" pitchFamily="2" charset="-78"/>
              </a:rPr>
              <a:t>حاول البحث عن الصور الحقيقية التي تساعدك على إيصال الهدف بدقة عالية فهناك العديد من المصادر التي يمكن استخدامها.</a:t>
            </a:r>
            <a:endParaRPr lang="en-US" b="1" dirty="0">
              <a:latin typeface="Hacen Liner XXL" panose="02000500000000000000" pitchFamily="2" charset="-78"/>
              <a:cs typeface="Hacen Liner XXL" panose="02000500000000000000" pitchFamily="2" charset="-78"/>
            </a:endParaRPr>
          </a:p>
        </p:txBody>
      </p:sp>
      <p:sp>
        <p:nvSpPr>
          <p:cNvPr id="9" name="Text Placeholder 8">
            <a:extLst>
              <a:ext uri="{FF2B5EF4-FFF2-40B4-BE49-F238E27FC236}">
                <a16:creationId xmlns:a16="http://schemas.microsoft.com/office/drawing/2014/main" id="{6744FA19-886F-400B-8F4B-304605162AB0}"/>
              </a:ext>
            </a:extLst>
          </p:cNvPr>
          <p:cNvSpPr>
            <a:spLocks noGrp="1"/>
          </p:cNvSpPr>
          <p:nvPr>
            <p:ph type="body" sz="quarter" idx="16"/>
          </p:nvPr>
        </p:nvSpPr>
        <p:spPr>
          <a:xfrm>
            <a:off x="2035323" y="7768665"/>
            <a:ext cx="1174750" cy="1144478"/>
          </a:xfrm>
        </p:spPr>
        <p:txBody>
          <a:bodyPr/>
          <a:lstStyle/>
          <a:p>
            <a:pPr algn="justLow" rtl="1"/>
            <a:r>
              <a:rPr lang="ar-SA" b="1" dirty="0">
                <a:latin typeface="Hacen Liner XXL" panose="02000500000000000000" pitchFamily="2" charset="-78"/>
                <a:cs typeface="Hacen Liner XXL" panose="02000500000000000000" pitchFamily="2" charset="-78"/>
              </a:rPr>
              <a:t>ان وجود الأخطاء الاملائية في شرائح العرض تضر بمصداقيتك كمقدم ولن يأخذك الناس على محمل الجد.</a:t>
            </a:r>
            <a:endParaRPr lang="ru-RU" b="1" dirty="0">
              <a:latin typeface="Calibri" panose="020F0502020204030204" pitchFamily="34" charset="0"/>
              <a:cs typeface="Hacen Liner XXL" panose="02000500000000000000" pitchFamily="2" charset="-78"/>
            </a:endParaRPr>
          </a:p>
        </p:txBody>
      </p:sp>
      <p:sp>
        <p:nvSpPr>
          <p:cNvPr id="10" name="Text Placeholder 9">
            <a:extLst>
              <a:ext uri="{FF2B5EF4-FFF2-40B4-BE49-F238E27FC236}">
                <a16:creationId xmlns:a16="http://schemas.microsoft.com/office/drawing/2014/main" id="{B5A1FC36-9475-4B00-93FA-42D000222D7C}"/>
              </a:ext>
            </a:extLst>
          </p:cNvPr>
          <p:cNvSpPr>
            <a:spLocks noGrp="1"/>
          </p:cNvSpPr>
          <p:nvPr>
            <p:ph type="body" sz="quarter" idx="17"/>
          </p:nvPr>
        </p:nvSpPr>
        <p:spPr>
          <a:xfrm>
            <a:off x="3662437" y="7768665"/>
            <a:ext cx="1174750" cy="1144478"/>
          </a:xfrm>
        </p:spPr>
        <p:txBody>
          <a:bodyPr/>
          <a:lstStyle/>
          <a:p>
            <a:pPr algn="justLow" rtl="1"/>
            <a:r>
              <a:rPr lang="ar-SA" b="1" dirty="0">
                <a:latin typeface="Hacen Liner XXL" panose="02000500000000000000" pitchFamily="2" charset="-78"/>
                <a:cs typeface="Hacen Liner XXL" panose="02000500000000000000" pitchFamily="2" charset="-78"/>
              </a:rPr>
              <a:t>تجنب وضع المعلومات المهمة في حواف الشريحة وانما قم بوضعها في الوسط.</a:t>
            </a:r>
            <a:endParaRPr lang="ru-RU" b="1" dirty="0">
              <a:latin typeface="Calibri" panose="020F0502020204030204" pitchFamily="34" charset="0"/>
              <a:cs typeface="Hacen Liner XXL" panose="02000500000000000000" pitchFamily="2" charset="-78"/>
            </a:endParaRPr>
          </a:p>
        </p:txBody>
      </p:sp>
      <p:sp>
        <p:nvSpPr>
          <p:cNvPr id="11" name="Text Placeholder 10">
            <a:extLst>
              <a:ext uri="{FF2B5EF4-FFF2-40B4-BE49-F238E27FC236}">
                <a16:creationId xmlns:a16="http://schemas.microsoft.com/office/drawing/2014/main" id="{D597327B-DAD4-457A-BEF9-25D63F8C2BEE}"/>
              </a:ext>
            </a:extLst>
          </p:cNvPr>
          <p:cNvSpPr>
            <a:spLocks noGrp="1"/>
          </p:cNvSpPr>
          <p:nvPr>
            <p:ph type="body" sz="quarter" idx="18"/>
          </p:nvPr>
        </p:nvSpPr>
        <p:spPr>
          <a:xfrm>
            <a:off x="248473" y="3164040"/>
            <a:ext cx="1483200" cy="416000"/>
          </a:xfrm>
        </p:spPr>
        <p:txBody>
          <a:bodyPr/>
          <a:lstStyle/>
          <a:p>
            <a:r>
              <a:rPr lang="ar-JO" dirty="0">
                <a:latin typeface="Hacen Liner XXL" panose="02000500000000000000" pitchFamily="2" charset="-78"/>
                <a:cs typeface="Hacen Liner XXL" panose="02000500000000000000" pitchFamily="2" charset="-78"/>
              </a:rPr>
              <a:t>التأثيرات </a:t>
            </a:r>
            <a:r>
              <a:rPr lang="ar-SA" dirty="0">
                <a:latin typeface="Hacen Liner XXL" panose="02000500000000000000" pitchFamily="2" charset="-78"/>
                <a:cs typeface="Hacen Liner XXL" panose="02000500000000000000" pitchFamily="2" charset="-78"/>
              </a:rPr>
              <a:t>على </a:t>
            </a:r>
            <a:r>
              <a:rPr lang="ar-JO" dirty="0">
                <a:latin typeface="Hacen Liner XXL" panose="02000500000000000000" pitchFamily="2" charset="-78"/>
                <a:cs typeface="Hacen Liner XXL" panose="02000500000000000000" pitchFamily="2" charset="-78"/>
              </a:rPr>
              <a:t>الشرائح</a:t>
            </a:r>
            <a:endParaRPr lang="ru-RU" dirty="0">
              <a:latin typeface="Calibri" panose="020F0502020204030204" pitchFamily="34" charset="0"/>
              <a:cs typeface="Hacen Liner XXL" panose="02000500000000000000" pitchFamily="2" charset="-78"/>
            </a:endParaRPr>
          </a:p>
        </p:txBody>
      </p:sp>
      <p:sp>
        <p:nvSpPr>
          <p:cNvPr id="12" name="Text Placeholder 11">
            <a:extLst>
              <a:ext uri="{FF2B5EF4-FFF2-40B4-BE49-F238E27FC236}">
                <a16:creationId xmlns:a16="http://schemas.microsoft.com/office/drawing/2014/main" id="{0A3BB328-E1AE-49F3-959D-D86A5BB2A893}"/>
              </a:ext>
            </a:extLst>
          </p:cNvPr>
          <p:cNvSpPr>
            <a:spLocks noGrp="1"/>
          </p:cNvSpPr>
          <p:nvPr>
            <p:ph type="body" sz="quarter" idx="19"/>
          </p:nvPr>
        </p:nvSpPr>
        <p:spPr>
          <a:xfrm>
            <a:off x="5129814" y="3164040"/>
            <a:ext cx="1483200" cy="416000"/>
          </a:xfrm>
        </p:spPr>
        <p:txBody>
          <a:bodyPr/>
          <a:lstStyle/>
          <a:p>
            <a:r>
              <a:rPr lang="ar-JO" dirty="0">
                <a:latin typeface="Hacen Liner XXL" panose="02000500000000000000" pitchFamily="2" charset="-78"/>
                <a:cs typeface="Hacen Liner XXL" panose="02000500000000000000" pitchFamily="2" charset="-78"/>
              </a:rPr>
              <a:t>الكثير من المحتوى </a:t>
            </a:r>
            <a:endParaRPr lang="ru-RU" dirty="0">
              <a:latin typeface="Calibri" panose="020F0502020204030204" pitchFamily="34" charset="0"/>
              <a:cs typeface="Hacen Liner XXL" panose="02000500000000000000" pitchFamily="2" charset="-78"/>
            </a:endParaRPr>
          </a:p>
        </p:txBody>
      </p:sp>
      <p:sp>
        <p:nvSpPr>
          <p:cNvPr id="13" name="Text Placeholder 12">
            <a:extLst>
              <a:ext uri="{FF2B5EF4-FFF2-40B4-BE49-F238E27FC236}">
                <a16:creationId xmlns:a16="http://schemas.microsoft.com/office/drawing/2014/main" id="{96265D20-C5E0-4D0E-B22B-6E3BFDF993DB}"/>
              </a:ext>
            </a:extLst>
          </p:cNvPr>
          <p:cNvSpPr>
            <a:spLocks noGrp="1"/>
          </p:cNvSpPr>
          <p:nvPr>
            <p:ph type="body" sz="quarter" idx="20"/>
          </p:nvPr>
        </p:nvSpPr>
        <p:spPr>
          <a:xfrm>
            <a:off x="1875587" y="3164040"/>
            <a:ext cx="1483200" cy="416000"/>
          </a:xfrm>
        </p:spPr>
        <p:txBody>
          <a:bodyPr/>
          <a:lstStyle/>
          <a:p>
            <a:r>
              <a:rPr lang="ar-JO" dirty="0">
                <a:solidFill>
                  <a:srgbClr val="595BA1"/>
                </a:solidFill>
                <a:latin typeface="Hacen Liner XXL" panose="02000500000000000000" pitchFamily="2" charset="-78"/>
                <a:cs typeface="Hacen Liner XXL" panose="02000500000000000000" pitchFamily="2" charset="-78"/>
              </a:rPr>
              <a:t>عرض مصدر خارجي </a:t>
            </a:r>
            <a:endParaRPr lang="ru-RU" dirty="0">
              <a:solidFill>
                <a:srgbClr val="595BA1"/>
              </a:solidFill>
              <a:latin typeface="Calibri" panose="020F0502020204030204" pitchFamily="34" charset="0"/>
              <a:cs typeface="Hacen Liner XXL" panose="02000500000000000000" pitchFamily="2" charset="-78"/>
            </a:endParaRPr>
          </a:p>
        </p:txBody>
      </p:sp>
      <p:sp>
        <p:nvSpPr>
          <p:cNvPr id="14" name="Text Placeholder 13">
            <a:extLst>
              <a:ext uri="{FF2B5EF4-FFF2-40B4-BE49-F238E27FC236}">
                <a16:creationId xmlns:a16="http://schemas.microsoft.com/office/drawing/2014/main" id="{312DC2AE-5044-4A23-A165-0742BC31E3AE}"/>
              </a:ext>
            </a:extLst>
          </p:cNvPr>
          <p:cNvSpPr>
            <a:spLocks noGrp="1"/>
          </p:cNvSpPr>
          <p:nvPr>
            <p:ph type="body" sz="quarter" idx="21"/>
          </p:nvPr>
        </p:nvSpPr>
        <p:spPr>
          <a:xfrm>
            <a:off x="3502701" y="3164040"/>
            <a:ext cx="1483200" cy="416000"/>
          </a:xfrm>
        </p:spPr>
        <p:txBody>
          <a:bodyPr/>
          <a:lstStyle/>
          <a:p>
            <a:r>
              <a:rPr lang="ar-JO" dirty="0">
                <a:latin typeface="Hacen Liner XXL" panose="02000500000000000000" pitchFamily="2" charset="-78"/>
                <a:cs typeface="Hacen Liner XXL" panose="02000500000000000000" pitchFamily="2" charset="-78"/>
              </a:rPr>
              <a:t>المخططات المعقدة</a:t>
            </a:r>
            <a:endParaRPr lang="ru-RU" dirty="0">
              <a:latin typeface="Calibri" panose="020F0502020204030204" pitchFamily="34" charset="0"/>
              <a:cs typeface="Hacen Liner XXL" panose="02000500000000000000" pitchFamily="2" charset="-78"/>
            </a:endParaRPr>
          </a:p>
        </p:txBody>
      </p:sp>
      <p:sp>
        <p:nvSpPr>
          <p:cNvPr id="15" name="Text Placeholder 14">
            <a:extLst>
              <a:ext uri="{FF2B5EF4-FFF2-40B4-BE49-F238E27FC236}">
                <a16:creationId xmlns:a16="http://schemas.microsoft.com/office/drawing/2014/main" id="{6FBC7ACE-41BF-4DD1-82FB-60DBD927CEC3}"/>
              </a:ext>
            </a:extLst>
          </p:cNvPr>
          <p:cNvSpPr>
            <a:spLocks noGrp="1"/>
          </p:cNvSpPr>
          <p:nvPr>
            <p:ph type="body" sz="quarter" idx="22"/>
          </p:nvPr>
        </p:nvSpPr>
        <p:spPr>
          <a:xfrm>
            <a:off x="226171" y="7300351"/>
            <a:ext cx="1477445" cy="416000"/>
          </a:xfrm>
        </p:spPr>
        <p:txBody>
          <a:bodyPr/>
          <a:lstStyle/>
          <a:p>
            <a:r>
              <a:rPr lang="ar-JO" dirty="0">
                <a:latin typeface="Hacen Liner XXL" panose="02000500000000000000" pitchFamily="2" charset="-78"/>
                <a:cs typeface="Hacen Liner XXL" panose="02000500000000000000" pitchFamily="2" charset="-78"/>
              </a:rPr>
              <a:t>العديد من الألوان والخطوط </a:t>
            </a:r>
            <a:endParaRPr lang="ru-RU" dirty="0">
              <a:latin typeface="Calibri" panose="020F0502020204030204" pitchFamily="34" charset="0"/>
              <a:cs typeface="Hacen Liner XXL" panose="02000500000000000000" pitchFamily="2" charset="-78"/>
            </a:endParaRPr>
          </a:p>
        </p:txBody>
      </p:sp>
      <p:sp>
        <p:nvSpPr>
          <p:cNvPr id="16" name="Text Placeholder 15">
            <a:extLst>
              <a:ext uri="{FF2B5EF4-FFF2-40B4-BE49-F238E27FC236}">
                <a16:creationId xmlns:a16="http://schemas.microsoft.com/office/drawing/2014/main" id="{E964837D-B749-47C0-8859-B608F056C11F}"/>
              </a:ext>
            </a:extLst>
          </p:cNvPr>
          <p:cNvSpPr>
            <a:spLocks noGrp="1"/>
          </p:cNvSpPr>
          <p:nvPr>
            <p:ph type="body" sz="quarter" idx="23"/>
          </p:nvPr>
        </p:nvSpPr>
        <p:spPr>
          <a:xfrm>
            <a:off x="5107512" y="7300351"/>
            <a:ext cx="1483200" cy="416000"/>
          </a:xfrm>
        </p:spPr>
        <p:txBody>
          <a:bodyPr/>
          <a:lstStyle/>
          <a:p>
            <a:r>
              <a:rPr lang="ar-JO" dirty="0">
                <a:latin typeface="Hacen Liner XXL" panose="02000500000000000000" pitchFamily="2" charset="-78"/>
                <a:cs typeface="Hacen Liner XXL" panose="02000500000000000000" pitchFamily="2" charset="-78"/>
              </a:rPr>
              <a:t>صور مع خلفية بيضاء </a:t>
            </a:r>
            <a:endParaRPr lang="ru-RU" dirty="0">
              <a:latin typeface="Calibri" panose="020F0502020204030204" pitchFamily="34" charset="0"/>
              <a:cs typeface="Hacen Liner XXL" panose="02000500000000000000" pitchFamily="2" charset="-78"/>
            </a:endParaRPr>
          </a:p>
        </p:txBody>
      </p:sp>
      <p:sp>
        <p:nvSpPr>
          <p:cNvPr id="17" name="Text Placeholder 16">
            <a:extLst>
              <a:ext uri="{FF2B5EF4-FFF2-40B4-BE49-F238E27FC236}">
                <a16:creationId xmlns:a16="http://schemas.microsoft.com/office/drawing/2014/main" id="{1311BD64-F862-4C85-8A6B-37D094B46EC2}"/>
              </a:ext>
            </a:extLst>
          </p:cNvPr>
          <p:cNvSpPr>
            <a:spLocks noGrp="1"/>
          </p:cNvSpPr>
          <p:nvPr>
            <p:ph type="body" sz="quarter" idx="24"/>
          </p:nvPr>
        </p:nvSpPr>
        <p:spPr>
          <a:xfrm>
            <a:off x="1847304" y="7300351"/>
            <a:ext cx="1483200" cy="416000"/>
          </a:xfrm>
        </p:spPr>
        <p:txBody>
          <a:bodyPr/>
          <a:lstStyle/>
          <a:p>
            <a:r>
              <a:rPr lang="ar-JO" dirty="0">
                <a:latin typeface="Hacen Liner XXL" panose="02000500000000000000" pitchFamily="2" charset="-78"/>
                <a:cs typeface="Hacen Liner XXL" panose="02000500000000000000" pitchFamily="2" charset="-78"/>
              </a:rPr>
              <a:t>الأخطاء الاملائية والنحوية</a:t>
            </a:r>
            <a:endParaRPr lang="ru-RU" dirty="0">
              <a:latin typeface="Calibri" panose="020F0502020204030204" pitchFamily="34" charset="0"/>
              <a:cs typeface="Hacen Liner XXL" panose="02000500000000000000" pitchFamily="2" charset="-78"/>
            </a:endParaRPr>
          </a:p>
        </p:txBody>
      </p:sp>
      <p:sp>
        <p:nvSpPr>
          <p:cNvPr id="18" name="Text Placeholder 17">
            <a:extLst>
              <a:ext uri="{FF2B5EF4-FFF2-40B4-BE49-F238E27FC236}">
                <a16:creationId xmlns:a16="http://schemas.microsoft.com/office/drawing/2014/main" id="{9F49BD41-5F0B-49E8-AF7C-6FE6299E9CD2}"/>
              </a:ext>
            </a:extLst>
          </p:cNvPr>
          <p:cNvSpPr>
            <a:spLocks noGrp="1"/>
          </p:cNvSpPr>
          <p:nvPr>
            <p:ph type="body" sz="quarter" idx="25"/>
          </p:nvPr>
        </p:nvSpPr>
        <p:spPr>
          <a:xfrm>
            <a:off x="3474189" y="7300351"/>
            <a:ext cx="1483200" cy="416000"/>
          </a:xfrm>
        </p:spPr>
        <p:txBody>
          <a:bodyPr/>
          <a:lstStyle/>
          <a:p>
            <a:r>
              <a:rPr lang="ar-JO" dirty="0">
                <a:latin typeface="Hacen Liner XXL" panose="02000500000000000000" pitchFamily="2" charset="-78"/>
                <a:cs typeface="Hacen Liner XXL" panose="02000500000000000000" pitchFamily="2" charset="-78"/>
              </a:rPr>
              <a:t>إخفاء المعلومات المهمة</a:t>
            </a:r>
            <a:endParaRPr lang="ru-RU" dirty="0">
              <a:latin typeface="Calibri" panose="020F0502020204030204" pitchFamily="34" charset="0"/>
              <a:cs typeface="Hacen Liner XXL" panose="02000500000000000000" pitchFamily="2" charset="-78"/>
            </a:endParaRPr>
          </a:p>
        </p:txBody>
      </p:sp>
      <p:sp>
        <p:nvSpPr>
          <p:cNvPr id="56" name="Text Placeholder 55">
            <a:extLst>
              <a:ext uri="{FF2B5EF4-FFF2-40B4-BE49-F238E27FC236}">
                <a16:creationId xmlns:a16="http://schemas.microsoft.com/office/drawing/2014/main" id="{83B7E261-F076-44C4-8CE3-CC57E5864834}"/>
              </a:ext>
            </a:extLst>
          </p:cNvPr>
          <p:cNvSpPr>
            <a:spLocks noGrp="1"/>
          </p:cNvSpPr>
          <p:nvPr>
            <p:ph type="body" sz="quarter" idx="36"/>
          </p:nvPr>
        </p:nvSpPr>
        <p:spPr>
          <a:xfrm rot="16200000">
            <a:off x="343575" y="910380"/>
            <a:ext cx="813983" cy="746691"/>
          </a:xfrm>
        </p:spPr>
        <p:txBody>
          <a:bodyPr/>
          <a:lstStyle/>
          <a:p>
            <a:r>
              <a:rPr lang="ar-JO" dirty="0">
                <a:latin typeface="Hacen Liner XXL" panose="02000500000000000000" pitchFamily="2" charset="-78"/>
                <a:cs typeface="Hacen Liner XXL" panose="02000500000000000000" pitchFamily="2" charset="-78"/>
              </a:rPr>
              <a:t>أخطاء </a:t>
            </a:r>
            <a:br>
              <a:rPr lang="en-US" dirty="0">
                <a:latin typeface="Hacen Liner XXL" panose="02000500000000000000" pitchFamily="2" charset="-78"/>
                <a:cs typeface="Hacen Liner XXL" panose="02000500000000000000" pitchFamily="2" charset="-78"/>
              </a:rPr>
            </a:br>
            <a:r>
              <a:rPr lang="ar-JO" dirty="0">
                <a:latin typeface="Hacen Liner XXL" panose="02000500000000000000" pitchFamily="2" charset="-78"/>
                <a:cs typeface="Hacen Liner XXL" panose="02000500000000000000" pitchFamily="2" charset="-78"/>
              </a:rPr>
              <a:t>شائعة </a:t>
            </a:r>
            <a:endParaRPr lang="ru-RU" dirty="0">
              <a:latin typeface="Calibri" panose="020F0502020204030204" pitchFamily="34" charset="0"/>
              <a:cs typeface="Hacen Liner XXL" panose="02000500000000000000" pitchFamily="2" charset="-78"/>
            </a:endParaRPr>
          </a:p>
        </p:txBody>
      </p:sp>
      <p:pic>
        <p:nvPicPr>
          <p:cNvPr id="55" name="Picture 7" descr="\\10.10.2.69\Continuous-Educations\Projects\Projects Awarded\US Consulate- HE partnership - PhD\Logo\logo.PNG"/>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5529224" y="6913"/>
            <a:ext cx="82867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7" name="dnn_dnnLOGOmobi_imgLogo" descr="وزارة التربية والتعليم الفلسطينية"/>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3253524" y="73588"/>
            <a:ext cx="174307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 name="Picture 4" descr="Colored unesco logo[18628]"/>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549274" y="149788"/>
            <a:ext cx="220027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4" name="Straight Connector 33"/>
          <p:cNvCxnSpPr/>
          <p:nvPr/>
        </p:nvCxnSpPr>
        <p:spPr>
          <a:xfrm>
            <a:off x="1123913" y="797287"/>
            <a:ext cx="0" cy="893430"/>
          </a:xfrm>
          <a:prstGeom prst="line">
            <a:avLst/>
          </a:prstGeom>
          <a:ln w="38100">
            <a:solidFill>
              <a:schemeClr val="bg1"/>
            </a:solidFill>
            <a:prstDash val="dash"/>
          </a:ln>
        </p:spPr>
        <p:style>
          <a:lnRef idx="1">
            <a:schemeClr val="accent1"/>
          </a:lnRef>
          <a:fillRef idx="0">
            <a:schemeClr val="accent1"/>
          </a:fillRef>
          <a:effectRef idx="0">
            <a:schemeClr val="accent1"/>
          </a:effectRef>
          <a:fontRef idx="minor">
            <a:schemeClr val="tx1"/>
          </a:fontRef>
        </p:style>
      </p:cxnSp>
      <p:pic>
        <p:nvPicPr>
          <p:cNvPr id="52" name="Graphic 81">
            <a:extLst>
              <a:ext uri="{FF2B5EF4-FFF2-40B4-BE49-F238E27FC236}">
                <a16:creationId xmlns:a16="http://schemas.microsoft.com/office/drawing/2014/main" id="{D1B1C02E-9F07-4E40-BE13-F802E6138A66}"/>
              </a:ext>
            </a:extLst>
          </p:cNvPr>
          <p:cNvPicPr>
            <a:picLocks noChangeAspect="1"/>
          </p:cNvPicPr>
          <p:nvPr/>
        </p:nvPicPr>
        <p:blipFill>
          <a:blip r:embed="rId21">
            <a:extLst>
              <a:ext uri="{96DAC541-7B7A-43D3-8B79-37D633B846F1}">
                <asvg:svgBlip xmlns:asvg="http://schemas.microsoft.com/office/drawing/2016/SVG/main" r:embed="rId22"/>
              </a:ext>
            </a:extLst>
          </a:blip>
          <a:stretch>
            <a:fillRect/>
          </a:stretch>
        </p:blipFill>
        <p:spPr>
          <a:xfrm>
            <a:off x="708660" y="3704176"/>
            <a:ext cx="5658712" cy="3377610"/>
          </a:xfrm>
          <a:prstGeom prst="rect">
            <a:avLst/>
          </a:prstGeom>
        </p:spPr>
      </p:pic>
      <p:sp>
        <p:nvSpPr>
          <p:cNvPr id="60" name="Freeform 59"/>
          <p:cNvSpPr/>
          <p:nvPr/>
        </p:nvSpPr>
        <p:spPr>
          <a:xfrm>
            <a:off x="2084832" y="4057009"/>
            <a:ext cx="2713977" cy="2713734"/>
          </a:xfrm>
          <a:custGeom>
            <a:avLst/>
            <a:gdLst>
              <a:gd name="connsiteX0" fmla="*/ 0 w 2662010"/>
              <a:gd name="connsiteY0" fmla="*/ 1330886 h 2661772"/>
              <a:gd name="connsiteX1" fmla="*/ 1331005 w 2662010"/>
              <a:gd name="connsiteY1" fmla="*/ 0 h 2661772"/>
              <a:gd name="connsiteX2" fmla="*/ 2662010 w 2662010"/>
              <a:gd name="connsiteY2" fmla="*/ 1330886 h 2661772"/>
              <a:gd name="connsiteX3" fmla="*/ 1331005 w 2662010"/>
              <a:gd name="connsiteY3" fmla="*/ 2661772 h 2661772"/>
              <a:gd name="connsiteX4" fmla="*/ 0 w 2662010"/>
              <a:gd name="connsiteY4" fmla="*/ 1330886 h 26617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62010" h="2661772">
                <a:moveTo>
                  <a:pt x="0" y="1330886"/>
                </a:moveTo>
                <a:cubicBezTo>
                  <a:pt x="0" y="595858"/>
                  <a:pt x="595911" y="0"/>
                  <a:pt x="1331005" y="0"/>
                </a:cubicBezTo>
                <a:cubicBezTo>
                  <a:pt x="2066099" y="0"/>
                  <a:pt x="2662010" y="595858"/>
                  <a:pt x="2662010" y="1330886"/>
                </a:cubicBezTo>
                <a:cubicBezTo>
                  <a:pt x="2662010" y="2065914"/>
                  <a:pt x="2066099" y="2661772"/>
                  <a:pt x="1331005" y="2661772"/>
                </a:cubicBezTo>
                <a:cubicBezTo>
                  <a:pt x="595911" y="2661772"/>
                  <a:pt x="0" y="2065914"/>
                  <a:pt x="0" y="1330886"/>
                </a:cubicBezTo>
                <a:close/>
              </a:path>
            </a:pathLst>
          </a:cu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431752" tIns="431717" rIns="431752" bIns="431717" numCol="1" spcCol="1270" anchor="ctr" anchorCtr="0">
            <a:noAutofit/>
          </a:bodyPr>
          <a:lstStyle/>
          <a:p>
            <a:pPr lvl="0" algn="ctr" defTabSz="1466850" rtl="1">
              <a:lnSpc>
                <a:spcPct val="90000"/>
              </a:lnSpc>
              <a:spcBef>
                <a:spcPct val="0"/>
              </a:spcBef>
              <a:spcAft>
                <a:spcPct val="35000"/>
              </a:spcAft>
            </a:pPr>
            <a:endParaRPr lang="en-US" sz="3300" kern="1200" dirty="0">
              <a:latin typeface="Hacen Liner XXL" panose="02000500000000000000" pitchFamily="2" charset="-78"/>
              <a:cs typeface="Hacen Liner XXL" panose="02000500000000000000" pitchFamily="2" charset="-78"/>
            </a:endParaRPr>
          </a:p>
        </p:txBody>
      </p:sp>
      <p:pic>
        <p:nvPicPr>
          <p:cNvPr id="54" name="Graphic 55">
            <a:extLst>
              <a:ext uri="{FF2B5EF4-FFF2-40B4-BE49-F238E27FC236}">
                <a16:creationId xmlns:a16="http://schemas.microsoft.com/office/drawing/2014/main" id="{56C7FDEA-6D60-408B-BB92-E0FB7E8FAE5B}"/>
              </a:ext>
            </a:extLst>
          </p:cNvPr>
          <p:cNvPicPr>
            <a:picLocks noChangeAspect="1"/>
          </p:cNvPicPr>
          <p:nvPr/>
        </p:nvPicPr>
        <p:blipFill>
          <a:blip r:embed="rId23">
            <a:extLst>
              <a:ext uri="{96DAC541-7B7A-43D3-8B79-37D633B846F1}">
                <asvg:svgBlip xmlns:asvg="http://schemas.microsoft.com/office/drawing/2016/SVG/main" r:embed="rId24"/>
              </a:ext>
            </a:extLst>
          </a:blip>
          <a:stretch>
            <a:fillRect/>
          </a:stretch>
        </p:blipFill>
        <p:spPr>
          <a:xfrm>
            <a:off x="2221200" y="4216528"/>
            <a:ext cx="2415600" cy="2415600"/>
          </a:xfrm>
          <a:prstGeom prst="rect">
            <a:avLst/>
          </a:prstGeom>
        </p:spPr>
      </p:pic>
      <p:sp>
        <p:nvSpPr>
          <p:cNvPr id="19" name="Text Placeholder 18">
            <a:extLst>
              <a:ext uri="{FF2B5EF4-FFF2-40B4-BE49-F238E27FC236}">
                <a16:creationId xmlns:a16="http://schemas.microsoft.com/office/drawing/2014/main" id="{40A26A96-E6C0-49B1-B2C7-367E1E0F0FC5}"/>
              </a:ext>
            </a:extLst>
          </p:cNvPr>
          <p:cNvSpPr>
            <a:spLocks noGrp="1"/>
          </p:cNvSpPr>
          <p:nvPr>
            <p:ph type="body" sz="quarter" idx="26"/>
          </p:nvPr>
        </p:nvSpPr>
        <p:spPr>
          <a:xfrm>
            <a:off x="2722739" y="5523741"/>
            <a:ext cx="1402322" cy="728841"/>
          </a:xfrm>
        </p:spPr>
        <p:txBody>
          <a:bodyPr/>
          <a:lstStyle/>
          <a:p>
            <a:pPr rtl="1"/>
            <a:r>
              <a:rPr lang="ar-JO" sz="1400" b="1" dirty="0">
                <a:solidFill>
                  <a:srgbClr val="2D2E51"/>
                </a:solidFill>
                <a:latin typeface="Hacen Liner XXL" panose="02000500000000000000" pitchFamily="2" charset="-78"/>
                <a:cs typeface="Hacen Liner XXL" panose="02000500000000000000" pitchFamily="2" charset="-78"/>
              </a:rPr>
              <a:t>هذه الأخطاء الشائعة يمكن تجنبها بسهولة بل ويمكن احداث فرق بين العرض الناجح والعرض الفاشل</a:t>
            </a:r>
            <a:endParaRPr lang="ru-RU" sz="1400" dirty="0">
              <a:solidFill>
                <a:srgbClr val="2D2E51"/>
              </a:solidFill>
              <a:latin typeface="Calibri" panose="020F0502020204030204" pitchFamily="34" charset="0"/>
              <a:cs typeface="Hacen Liner XXL" panose="02000500000000000000" pitchFamily="2" charset="-78"/>
            </a:endParaRPr>
          </a:p>
        </p:txBody>
      </p:sp>
      <p:sp>
        <p:nvSpPr>
          <p:cNvPr id="20" name="Text Placeholder 19">
            <a:extLst>
              <a:ext uri="{FF2B5EF4-FFF2-40B4-BE49-F238E27FC236}">
                <a16:creationId xmlns:a16="http://schemas.microsoft.com/office/drawing/2014/main" id="{6F7E1B58-5238-46CA-84EF-D6F53C63A0DF}"/>
              </a:ext>
            </a:extLst>
          </p:cNvPr>
          <p:cNvSpPr>
            <a:spLocks noGrp="1"/>
          </p:cNvSpPr>
          <p:nvPr>
            <p:ph type="body" sz="quarter" idx="27"/>
          </p:nvPr>
        </p:nvSpPr>
        <p:spPr>
          <a:xfrm>
            <a:off x="2436242" y="5044518"/>
            <a:ext cx="1845089" cy="299064"/>
          </a:xfrm>
        </p:spPr>
        <p:txBody>
          <a:bodyPr/>
          <a:lstStyle/>
          <a:p>
            <a:r>
              <a:rPr lang="ar-JO" dirty="0">
                <a:solidFill>
                  <a:schemeClr val="bg1"/>
                </a:solidFill>
                <a:latin typeface="Hacen Liner XXL" panose="02000500000000000000" pitchFamily="2" charset="-78"/>
                <a:cs typeface="Hacen Liner XXL" panose="02000500000000000000" pitchFamily="2" charset="-78"/>
              </a:rPr>
              <a:t>أخطاء شائعة </a:t>
            </a:r>
            <a:endParaRPr lang="ru-RU" dirty="0">
              <a:solidFill>
                <a:schemeClr val="bg1"/>
              </a:solidFill>
              <a:latin typeface="Calibri" panose="020F0502020204030204" pitchFamily="34" charset="0"/>
              <a:cs typeface="Hacen Liner XXL" panose="02000500000000000000" pitchFamily="2" charset="-78"/>
            </a:endParaRPr>
          </a:p>
        </p:txBody>
      </p:sp>
      <p:pic>
        <p:nvPicPr>
          <p:cNvPr id="29" name="Picture 28"/>
          <p:cNvPicPr>
            <a:picLocks noChangeAspect="1"/>
          </p:cNvPicPr>
          <p:nvPr/>
        </p:nvPicPr>
        <p:blipFill>
          <a:blip r:embed="rId25">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3082344" y="4357013"/>
            <a:ext cx="693313" cy="693313"/>
          </a:xfrm>
          <a:prstGeom prst="rect">
            <a:avLst/>
          </a:prstGeom>
        </p:spPr>
      </p:pic>
    </p:spTree>
    <p:extLst>
      <p:ext uri="{BB962C8B-B14F-4D97-AF65-F5344CB8AC3E}">
        <p14:creationId xmlns:p14="http://schemas.microsoft.com/office/powerpoint/2010/main" val="3301325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 name="Picture 7" descr="\\10.10.2.69\Continuous-Educations\Projects\Projects Awarded\US Consulate- HE partnership - PhD\Logo\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29224" y="6913"/>
            <a:ext cx="82867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7" name="dnn_dnnLOGOmobi_imgLogo" descr="وزارة التربية والتعليم الفلسطينية"/>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53524" y="73588"/>
            <a:ext cx="174307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 name="Picture 4" descr="Colored unesco logo[1862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9274" y="149788"/>
            <a:ext cx="220027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 name="Rectangle 50"/>
          <p:cNvSpPr/>
          <p:nvPr/>
        </p:nvSpPr>
        <p:spPr>
          <a:xfrm>
            <a:off x="4108812" y="4572000"/>
            <a:ext cx="2074167" cy="1255728"/>
          </a:xfrm>
          <a:prstGeom prst="rect">
            <a:avLst/>
          </a:prstGeom>
        </p:spPr>
        <p:txBody>
          <a:bodyPr wrap="square" anchor="ctr">
            <a:spAutoFit/>
          </a:bodyPr>
          <a:lstStyle/>
          <a:p>
            <a:pPr lvl="0" algn="ctr" defTabSz="1466850" rtl="1">
              <a:lnSpc>
                <a:spcPct val="90000"/>
              </a:lnSpc>
              <a:spcBef>
                <a:spcPct val="0"/>
              </a:spcBef>
              <a:spcAft>
                <a:spcPct val="35000"/>
              </a:spcAft>
            </a:pPr>
            <a:r>
              <a:rPr lang="ar-JO" sz="2800" b="1" dirty="0">
                <a:solidFill>
                  <a:schemeClr val="bg1"/>
                </a:solidFill>
                <a:latin typeface="Calibri" panose="020F0502020204030204" pitchFamily="34" charset="0"/>
                <a:cs typeface="Calibri" panose="020F0502020204030204" pitchFamily="34" charset="0"/>
              </a:rPr>
              <a:t>أشياء لا يجب أن تقولها أبداً أثناء التصوير</a:t>
            </a:r>
            <a:endParaRPr lang="en-US" sz="2800" dirty="0">
              <a:solidFill>
                <a:schemeClr val="bg1"/>
              </a:solidFill>
              <a:latin typeface="Calibri" panose="020F0502020204030204" pitchFamily="34" charset="0"/>
              <a:cs typeface="Calibri" panose="020F0502020204030204" pitchFamily="34" charset="0"/>
            </a:endParaRPr>
          </a:p>
        </p:txBody>
      </p:sp>
      <p:sp>
        <p:nvSpPr>
          <p:cNvPr id="35" name="Freeform 34"/>
          <p:cNvSpPr/>
          <p:nvPr/>
        </p:nvSpPr>
        <p:spPr>
          <a:xfrm>
            <a:off x="3632521" y="3334739"/>
            <a:ext cx="3026751" cy="3026480"/>
          </a:xfrm>
          <a:custGeom>
            <a:avLst/>
            <a:gdLst>
              <a:gd name="connsiteX0" fmla="*/ 0 w 2662010"/>
              <a:gd name="connsiteY0" fmla="*/ 1330886 h 2661772"/>
              <a:gd name="connsiteX1" fmla="*/ 1331005 w 2662010"/>
              <a:gd name="connsiteY1" fmla="*/ 0 h 2661772"/>
              <a:gd name="connsiteX2" fmla="*/ 2662010 w 2662010"/>
              <a:gd name="connsiteY2" fmla="*/ 1330886 h 2661772"/>
              <a:gd name="connsiteX3" fmla="*/ 1331005 w 2662010"/>
              <a:gd name="connsiteY3" fmla="*/ 2661772 h 2661772"/>
              <a:gd name="connsiteX4" fmla="*/ 0 w 2662010"/>
              <a:gd name="connsiteY4" fmla="*/ 1330886 h 26617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62010" h="2661772">
                <a:moveTo>
                  <a:pt x="0" y="1330886"/>
                </a:moveTo>
                <a:cubicBezTo>
                  <a:pt x="0" y="595858"/>
                  <a:pt x="595911" y="0"/>
                  <a:pt x="1331005" y="0"/>
                </a:cubicBezTo>
                <a:cubicBezTo>
                  <a:pt x="2066099" y="0"/>
                  <a:pt x="2662010" y="595858"/>
                  <a:pt x="2662010" y="1330886"/>
                </a:cubicBezTo>
                <a:cubicBezTo>
                  <a:pt x="2662010" y="2065914"/>
                  <a:pt x="2066099" y="2661772"/>
                  <a:pt x="1331005" y="2661772"/>
                </a:cubicBezTo>
                <a:cubicBezTo>
                  <a:pt x="595911" y="2661772"/>
                  <a:pt x="0" y="2065914"/>
                  <a:pt x="0" y="1330886"/>
                </a:cubicBezTo>
                <a:close/>
              </a:path>
            </a:pathLst>
          </a:cu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431752" tIns="431717" rIns="431752" bIns="431717" numCol="1" spcCol="1270" anchor="ctr" anchorCtr="0">
            <a:noAutofit/>
          </a:bodyPr>
          <a:lstStyle/>
          <a:p>
            <a:pPr lvl="0" algn="ctr" defTabSz="1466850" rtl="1">
              <a:lnSpc>
                <a:spcPct val="90000"/>
              </a:lnSpc>
              <a:spcBef>
                <a:spcPct val="0"/>
              </a:spcBef>
              <a:spcAft>
                <a:spcPct val="35000"/>
              </a:spcAft>
            </a:pPr>
            <a:endParaRPr lang="en-US" sz="3300" kern="1200" dirty="0">
              <a:latin typeface="Calibri" panose="020F0502020204030204" pitchFamily="34" charset="0"/>
              <a:cs typeface="Calibri" panose="020F0502020204030204" pitchFamily="34" charset="0"/>
            </a:endParaRPr>
          </a:p>
        </p:txBody>
      </p:sp>
      <p:sp>
        <p:nvSpPr>
          <p:cNvPr id="38" name="Freeform 37"/>
          <p:cNvSpPr/>
          <p:nvPr/>
        </p:nvSpPr>
        <p:spPr>
          <a:xfrm>
            <a:off x="3840031" y="708311"/>
            <a:ext cx="2643323" cy="733801"/>
          </a:xfrm>
          <a:custGeom>
            <a:avLst/>
            <a:gdLst>
              <a:gd name="connsiteX0" fmla="*/ 0 w 1909363"/>
              <a:gd name="connsiteY0" fmla="*/ 0 h 1380448"/>
              <a:gd name="connsiteX1" fmla="*/ 1909363 w 1909363"/>
              <a:gd name="connsiteY1" fmla="*/ 0 h 1380448"/>
              <a:gd name="connsiteX2" fmla="*/ 1909363 w 1909363"/>
              <a:gd name="connsiteY2" fmla="*/ 1380448 h 1380448"/>
              <a:gd name="connsiteX3" fmla="*/ 0 w 1909363"/>
              <a:gd name="connsiteY3" fmla="*/ 1380448 h 1380448"/>
              <a:gd name="connsiteX4" fmla="*/ 0 w 1909363"/>
              <a:gd name="connsiteY4" fmla="*/ 0 h 13804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9363" h="1380448">
                <a:moveTo>
                  <a:pt x="0" y="0"/>
                </a:moveTo>
                <a:lnTo>
                  <a:pt x="1909363" y="0"/>
                </a:lnTo>
                <a:lnTo>
                  <a:pt x="1909363" y="1380448"/>
                </a:lnTo>
                <a:lnTo>
                  <a:pt x="0" y="1380448"/>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41910" tIns="41910" rIns="41910" bIns="41910" numCol="1" spcCol="1270" anchor="ctr" anchorCtr="0">
            <a:noAutofit/>
          </a:bodyPr>
          <a:lstStyle/>
          <a:p>
            <a:pPr lvl="0" algn="r" defTabSz="1466850" rtl="1">
              <a:lnSpc>
                <a:spcPct val="90000"/>
              </a:lnSpc>
              <a:spcBef>
                <a:spcPct val="0"/>
              </a:spcBef>
              <a:spcAft>
                <a:spcPct val="10000"/>
              </a:spcAft>
            </a:pPr>
            <a:r>
              <a:rPr lang="ar-JO" sz="3300" kern="1200" dirty="0">
                <a:solidFill>
                  <a:srgbClr val="595BA1"/>
                </a:solidFill>
                <a:latin typeface="Calibri" panose="020F0502020204030204" pitchFamily="34" charset="0"/>
                <a:cs typeface="Calibri" panose="020F0502020204030204" pitchFamily="34" charset="0"/>
              </a:rPr>
              <a:t>"أنا لا أعرف"</a:t>
            </a:r>
            <a:endParaRPr lang="en-US" sz="3300" kern="1200" dirty="0">
              <a:solidFill>
                <a:srgbClr val="595BA1"/>
              </a:solidFill>
              <a:latin typeface="Calibri" panose="020F0502020204030204" pitchFamily="34" charset="0"/>
              <a:cs typeface="Calibri" panose="020F0502020204030204" pitchFamily="34" charset="0"/>
            </a:endParaRPr>
          </a:p>
        </p:txBody>
      </p:sp>
      <p:sp>
        <p:nvSpPr>
          <p:cNvPr id="41" name="Freeform 40"/>
          <p:cNvSpPr/>
          <p:nvPr/>
        </p:nvSpPr>
        <p:spPr>
          <a:xfrm>
            <a:off x="1248306" y="387913"/>
            <a:ext cx="1909363" cy="1380448"/>
          </a:xfrm>
          <a:custGeom>
            <a:avLst/>
            <a:gdLst>
              <a:gd name="connsiteX0" fmla="*/ 0 w 1909363"/>
              <a:gd name="connsiteY0" fmla="*/ 0 h 1380448"/>
              <a:gd name="connsiteX1" fmla="*/ 1909363 w 1909363"/>
              <a:gd name="connsiteY1" fmla="*/ 0 h 1380448"/>
              <a:gd name="connsiteX2" fmla="*/ 1909363 w 1909363"/>
              <a:gd name="connsiteY2" fmla="*/ 1380448 h 1380448"/>
              <a:gd name="connsiteX3" fmla="*/ 0 w 1909363"/>
              <a:gd name="connsiteY3" fmla="*/ 1380448 h 1380448"/>
              <a:gd name="connsiteX4" fmla="*/ 0 w 1909363"/>
              <a:gd name="connsiteY4" fmla="*/ 0 h 13804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9363" h="1380448">
                <a:moveTo>
                  <a:pt x="0" y="0"/>
                </a:moveTo>
                <a:lnTo>
                  <a:pt x="1909363" y="0"/>
                </a:lnTo>
                <a:lnTo>
                  <a:pt x="1909363" y="1380448"/>
                </a:lnTo>
                <a:lnTo>
                  <a:pt x="0" y="1380448"/>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41910" tIns="41910" rIns="41910" bIns="41910" numCol="1" spcCol="1270" anchor="ctr" anchorCtr="0">
            <a:noAutofit/>
          </a:bodyPr>
          <a:lstStyle/>
          <a:p>
            <a:pPr lvl="0" algn="r" defTabSz="1466850">
              <a:lnSpc>
                <a:spcPct val="90000"/>
              </a:lnSpc>
              <a:spcBef>
                <a:spcPct val="0"/>
              </a:spcBef>
              <a:spcAft>
                <a:spcPct val="10000"/>
              </a:spcAft>
            </a:pPr>
            <a:r>
              <a:rPr lang="ar-JO" sz="3300" kern="1200" dirty="0">
                <a:solidFill>
                  <a:srgbClr val="595BA1"/>
                </a:solidFill>
                <a:latin typeface="Calibri" panose="020F0502020204030204" pitchFamily="34" charset="0"/>
                <a:cs typeface="Calibri" panose="020F0502020204030204" pitchFamily="34" charset="0"/>
              </a:rPr>
              <a:t>"اعتقد"</a:t>
            </a:r>
            <a:endParaRPr lang="en-US" sz="3300" kern="1200" dirty="0">
              <a:solidFill>
                <a:srgbClr val="595BA1"/>
              </a:solidFill>
              <a:latin typeface="Calibri" panose="020F0502020204030204" pitchFamily="34" charset="0"/>
              <a:cs typeface="Calibri" panose="020F0502020204030204" pitchFamily="34" charset="0"/>
            </a:endParaRPr>
          </a:p>
        </p:txBody>
      </p:sp>
      <p:sp>
        <p:nvSpPr>
          <p:cNvPr id="43" name="Freeform 42"/>
          <p:cNvSpPr/>
          <p:nvPr/>
        </p:nvSpPr>
        <p:spPr>
          <a:xfrm>
            <a:off x="153575" y="2881980"/>
            <a:ext cx="3004094" cy="1380448"/>
          </a:xfrm>
          <a:custGeom>
            <a:avLst/>
            <a:gdLst>
              <a:gd name="connsiteX0" fmla="*/ 0 w 1909363"/>
              <a:gd name="connsiteY0" fmla="*/ 0 h 1380448"/>
              <a:gd name="connsiteX1" fmla="*/ 1909363 w 1909363"/>
              <a:gd name="connsiteY1" fmla="*/ 0 h 1380448"/>
              <a:gd name="connsiteX2" fmla="*/ 1909363 w 1909363"/>
              <a:gd name="connsiteY2" fmla="*/ 1380448 h 1380448"/>
              <a:gd name="connsiteX3" fmla="*/ 0 w 1909363"/>
              <a:gd name="connsiteY3" fmla="*/ 1380448 h 1380448"/>
              <a:gd name="connsiteX4" fmla="*/ 0 w 1909363"/>
              <a:gd name="connsiteY4" fmla="*/ 0 h 13804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9363" h="1380448">
                <a:moveTo>
                  <a:pt x="0" y="0"/>
                </a:moveTo>
                <a:lnTo>
                  <a:pt x="1909363" y="0"/>
                </a:lnTo>
                <a:lnTo>
                  <a:pt x="1909363" y="1380448"/>
                </a:lnTo>
                <a:lnTo>
                  <a:pt x="0" y="1380448"/>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41910" tIns="41910" rIns="41910" bIns="41910" numCol="1" spcCol="1270" anchor="ctr" anchorCtr="0">
            <a:noAutofit/>
          </a:bodyPr>
          <a:lstStyle/>
          <a:p>
            <a:pPr lvl="0" algn="r" defTabSz="1466850">
              <a:lnSpc>
                <a:spcPct val="90000"/>
              </a:lnSpc>
              <a:spcBef>
                <a:spcPct val="0"/>
              </a:spcBef>
              <a:spcAft>
                <a:spcPct val="10000"/>
              </a:spcAft>
            </a:pPr>
            <a:r>
              <a:rPr lang="ar-JO" sz="3300" dirty="0">
                <a:solidFill>
                  <a:srgbClr val="595BA1"/>
                </a:solidFill>
                <a:latin typeface="Calibri" panose="020F0502020204030204" pitchFamily="34" charset="0"/>
                <a:cs typeface="Calibri" panose="020F0502020204030204" pitchFamily="34" charset="0"/>
              </a:rPr>
              <a:t>" </a:t>
            </a:r>
            <a:r>
              <a:rPr lang="ar-JO" sz="3300" kern="1200" dirty="0">
                <a:solidFill>
                  <a:srgbClr val="595BA1"/>
                </a:solidFill>
                <a:latin typeface="Calibri" panose="020F0502020204030204" pitchFamily="34" charset="0"/>
                <a:cs typeface="Calibri" panose="020F0502020204030204" pitchFamily="34" charset="0"/>
              </a:rPr>
              <a:t>معلومات خاطئة</a:t>
            </a:r>
            <a:r>
              <a:rPr lang="ar-JO" sz="3300" dirty="0">
                <a:solidFill>
                  <a:srgbClr val="595BA1"/>
                </a:solidFill>
                <a:latin typeface="Calibri" panose="020F0502020204030204" pitchFamily="34" charset="0"/>
                <a:cs typeface="Calibri" panose="020F0502020204030204" pitchFamily="34" charset="0"/>
              </a:rPr>
              <a:t> "</a:t>
            </a:r>
            <a:endParaRPr lang="en-US" sz="3300" kern="1200" dirty="0">
              <a:solidFill>
                <a:srgbClr val="595BA1"/>
              </a:solidFill>
              <a:latin typeface="Calibri" panose="020F0502020204030204" pitchFamily="34" charset="0"/>
              <a:cs typeface="Calibri" panose="020F0502020204030204" pitchFamily="34" charset="0"/>
            </a:endParaRPr>
          </a:p>
        </p:txBody>
      </p:sp>
      <p:sp>
        <p:nvSpPr>
          <p:cNvPr id="46" name="Freeform 45"/>
          <p:cNvSpPr/>
          <p:nvPr/>
        </p:nvSpPr>
        <p:spPr>
          <a:xfrm>
            <a:off x="1002197" y="6515653"/>
            <a:ext cx="2155472" cy="794288"/>
          </a:xfrm>
          <a:custGeom>
            <a:avLst/>
            <a:gdLst>
              <a:gd name="connsiteX0" fmla="*/ 0 w 1909363"/>
              <a:gd name="connsiteY0" fmla="*/ 0 h 1380448"/>
              <a:gd name="connsiteX1" fmla="*/ 1909363 w 1909363"/>
              <a:gd name="connsiteY1" fmla="*/ 0 h 1380448"/>
              <a:gd name="connsiteX2" fmla="*/ 1909363 w 1909363"/>
              <a:gd name="connsiteY2" fmla="*/ 1380448 h 1380448"/>
              <a:gd name="connsiteX3" fmla="*/ 0 w 1909363"/>
              <a:gd name="connsiteY3" fmla="*/ 1380448 h 1380448"/>
              <a:gd name="connsiteX4" fmla="*/ 0 w 1909363"/>
              <a:gd name="connsiteY4" fmla="*/ 0 h 13804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9363" h="1380448">
                <a:moveTo>
                  <a:pt x="0" y="0"/>
                </a:moveTo>
                <a:lnTo>
                  <a:pt x="1909363" y="0"/>
                </a:lnTo>
                <a:lnTo>
                  <a:pt x="1909363" y="1380448"/>
                </a:lnTo>
                <a:lnTo>
                  <a:pt x="0" y="1380448"/>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41910" tIns="41910" rIns="41910" bIns="41910" numCol="1" spcCol="1270" anchor="ctr" anchorCtr="0">
            <a:noAutofit/>
          </a:bodyPr>
          <a:lstStyle/>
          <a:p>
            <a:pPr lvl="0" algn="r" defTabSz="1466850">
              <a:lnSpc>
                <a:spcPct val="90000"/>
              </a:lnSpc>
              <a:spcBef>
                <a:spcPct val="0"/>
              </a:spcBef>
              <a:spcAft>
                <a:spcPct val="10000"/>
              </a:spcAft>
            </a:pPr>
            <a:r>
              <a:rPr lang="ar-JO" sz="3300" kern="1200" dirty="0">
                <a:solidFill>
                  <a:srgbClr val="595BA1"/>
                </a:solidFill>
                <a:latin typeface="Calibri" panose="020F0502020204030204" pitchFamily="34" charset="0"/>
                <a:cs typeface="Calibri" panose="020F0502020204030204" pitchFamily="34" charset="0"/>
              </a:rPr>
              <a:t>"يمكنكم أيضا"</a:t>
            </a:r>
            <a:endParaRPr lang="en-US" sz="3300" kern="1200" dirty="0">
              <a:solidFill>
                <a:srgbClr val="595BA1"/>
              </a:solidFill>
              <a:latin typeface="Calibri" panose="020F0502020204030204" pitchFamily="34" charset="0"/>
              <a:cs typeface="Calibri" panose="020F0502020204030204" pitchFamily="34" charset="0"/>
            </a:endParaRPr>
          </a:p>
        </p:txBody>
      </p:sp>
      <p:sp>
        <p:nvSpPr>
          <p:cNvPr id="60" name="Freeform 59"/>
          <p:cNvSpPr/>
          <p:nvPr/>
        </p:nvSpPr>
        <p:spPr>
          <a:xfrm>
            <a:off x="4719860" y="6513570"/>
            <a:ext cx="1763494" cy="796371"/>
          </a:xfrm>
          <a:custGeom>
            <a:avLst/>
            <a:gdLst>
              <a:gd name="connsiteX0" fmla="*/ 0 w 1909363"/>
              <a:gd name="connsiteY0" fmla="*/ 0 h 1380448"/>
              <a:gd name="connsiteX1" fmla="*/ 1909363 w 1909363"/>
              <a:gd name="connsiteY1" fmla="*/ 0 h 1380448"/>
              <a:gd name="connsiteX2" fmla="*/ 1909363 w 1909363"/>
              <a:gd name="connsiteY2" fmla="*/ 1380448 h 1380448"/>
              <a:gd name="connsiteX3" fmla="*/ 0 w 1909363"/>
              <a:gd name="connsiteY3" fmla="*/ 1380448 h 1380448"/>
              <a:gd name="connsiteX4" fmla="*/ 0 w 1909363"/>
              <a:gd name="connsiteY4" fmla="*/ 0 h 13804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9363" h="1380448">
                <a:moveTo>
                  <a:pt x="0" y="0"/>
                </a:moveTo>
                <a:lnTo>
                  <a:pt x="1909363" y="0"/>
                </a:lnTo>
                <a:lnTo>
                  <a:pt x="1909363" y="1380448"/>
                </a:lnTo>
                <a:lnTo>
                  <a:pt x="0" y="1380448"/>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41910" tIns="41910" rIns="41910" bIns="41910" numCol="1" spcCol="1270" anchor="ctr" anchorCtr="0">
            <a:noAutofit/>
          </a:bodyPr>
          <a:lstStyle/>
          <a:p>
            <a:pPr lvl="0" algn="r" defTabSz="1466850">
              <a:lnSpc>
                <a:spcPct val="90000"/>
              </a:lnSpc>
              <a:spcBef>
                <a:spcPct val="0"/>
              </a:spcBef>
              <a:spcAft>
                <a:spcPct val="10000"/>
              </a:spcAft>
            </a:pPr>
            <a:r>
              <a:rPr lang="ar-JO" sz="3300" dirty="0">
                <a:solidFill>
                  <a:srgbClr val="595BA1"/>
                </a:solidFill>
                <a:latin typeface="Calibri" panose="020F0502020204030204" pitchFamily="34" charset="0"/>
                <a:cs typeface="Calibri" panose="020F0502020204030204" pitchFamily="34" charset="0"/>
              </a:rPr>
              <a:t>"</a:t>
            </a:r>
            <a:r>
              <a:rPr lang="ar-SA" sz="3300" kern="1200" dirty="0">
                <a:solidFill>
                  <a:srgbClr val="595BA1"/>
                </a:solidFill>
                <a:latin typeface="Calibri" panose="020F0502020204030204" pitchFamily="34" charset="0"/>
                <a:cs typeface="Calibri" panose="020F0502020204030204" pitchFamily="34" charset="0"/>
              </a:rPr>
              <a:t>لا أسئلة</a:t>
            </a:r>
            <a:r>
              <a:rPr lang="ar-JO" sz="3300" dirty="0">
                <a:solidFill>
                  <a:srgbClr val="595BA1"/>
                </a:solidFill>
                <a:latin typeface="Calibri" panose="020F0502020204030204" pitchFamily="34" charset="0"/>
                <a:cs typeface="Calibri" panose="020F0502020204030204" pitchFamily="34" charset="0"/>
              </a:rPr>
              <a:t> "</a:t>
            </a:r>
            <a:r>
              <a:rPr lang="en-US" sz="3300" kern="1200" dirty="0">
                <a:solidFill>
                  <a:srgbClr val="595BA1"/>
                </a:solidFill>
                <a:latin typeface="Calibri" panose="020F0502020204030204" pitchFamily="34" charset="0"/>
                <a:cs typeface="Calibri" panose="020F0502020204030204" pitchFamily="34" charset="0"/>
              </a:rPr>
              <a:t> </a:t>
            </a:r>
          </a:p>
        </p:txBody>
      </p:sp>
      <p:pic>
        <p:nvPicPr>
          <p:cNvPr id="64" name="Graphic 55">
            <a:extLst>
              <a:ext uri="{FF2B5EF4-FFF2-40B4-BE49-F238E27FC236}">
                <a16:creationId xmlns:a16="http://schemas.microsoft.com/office/drawing/2014/main" id="{56C7FDEA-6D60-408B-BB92-E0FB7E8FAE5B}"/>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796533" y="3498616"/>
            <a:ext cx="2698726" cy="2698726"/>
          </a:xfrm>
          <a:prstGeom prst="rect">
            <a:avLst/>
          </a:prstGeom>
        </p:spPr>
      </p:pic>
      <p:pic>
        <p:nvPicPr>
          <p:cNvPr id="65" name="Picture 64"/>
          <p:cNvPicPr>
            <a:picLocks noChangeAspect="1"/>
          </p:cNvPicPr>
          <p:nvPr/>
        </p:nvPicPr>
        <p:blipFill>
          <a:blip r:embed="rId7">
            <a:duotone>
              <a:schemeClr val="accent3">
                <a:shade val="45000"/>
                <a:satMod val="135000"/>
              </a:schemeClr>
              <a:prstClr val="white"/>
            </a:duotone>
            <a:extLst>
              <a:ext uri="{BEBA8EAE-BF5A-486C-A8C5-ECC9F3942E4B}">
                <a14:imgProps xmlns:a14="http://schemas.microsoft.com/office/drawing/2010/main">
                  <a14:imgLayer r:embed="rId8">
                    <a14:imgEffect>
                      <a14:saturation sat="400000"/>
                    </a14:imgEffect>
                  </a14:imgLayer>
                </a14:imgProps>
              </a:ext>
              <a:ext uri="{28A0092B-C50C-407E-A947-70E740481C1C}">
                <a14:useLocalDpi xmlns:a14="http://schemas.microsoft.com/office/drawing/2010/main" val="0"/>
              </a:ext>
            </a:extLst>
          </a:blip>
          <a:stretch>
            <a:fillRect/>
          </a:stretch>
        </p:blipFill>
        <p:spPr>
          <a:xfrm flipH="1">
            <a:off x="4612246" y="3848290"/>
            <a:ext cx="951290" cy="951290"/>
          </a:xfrm>
          <a:prstGeom prst="rect">
            <a:avLst/>
          </a:prstGeom>
        </p:spPr>
      </p:pic>
      <p:sp>
        <p:nvSpPr>
          <p:cNvPr id="66" name="Freeform 65"/>
          <p:cNvSpPr/>
          <p:nvPr/>
        </p:nvSpPr>
        <p:spPr>
          <a:xfrm>
            <a:off x="3856626" y="4582473"/>
            <a:ext cx="2613880" cy="1380448"/>
          </a:xfrm>
          <a:custGeom>
            <a:avLst/>
            <a:gdLst>
              <a:gd name="connsiteX0" fmla="*/ 0 w 1909363"/>
              <a:gd name="connsiteY0" fmla="*/ 0 h 1380448"/>
              <a:gd name="connsiteX1" fmla="*/ 1909363 w 1909363"/>
              <a:gd name="connsiteY1" fmla="*/ 0 h 1380448"/>
              <a:gd name="connsiteX2" fmla="*/ 1909363 w 1909363"/>
              <a:gd name="connsiteY2" fmla="*/ 1380448 h 1380448"/>
              <a:gd name="connsiteX3" fmla="*/ 0 w 1909363"/>
              <a:gd name="connsiteY3" fmla="*/ 1380448 h 1380448"/>
              <a:gd name="connsiteX4" fmla="*/ 0 w 1909363"/>
              <a:gd name="connsiteY4" fmla="*/ 0 h 13804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9363" h="1380448">
                <a:moveTo>
                  <a:pt x="0" y="0"/>
                </a:moveTo>
                <a:lnTo>
                  <a:pt x="1909363" y="0"/>
                </a:lnTo>
                <a:lnTo>
                  <a:pt x="1909363" y="1380448"/>
                </a:lnTo>
                <a:lnTo>
                  <a:pt x="0" y="1380448"/>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41910" tIns="41910" rIns="41910" bIns="41910" numCol="1" spcCol="1270" anchor="ctr" anchorCtr="0">
            <a:noAutofit/>
          </a:bodyPr>
          <a:lstStyle/>
          <a:p>
            <a:pPr algn="ctr" rtl="1"/>
            <a:r>
              <a:rPr lang="ar-JO" sz="2400" b="1" dirty="0">
                <a:solidFill>
                  <a:schemeClr val="bg1"/>
                </a:solidFill>
                <a:latin typeface="Calibri" panose="020F0502020204030204" pitchFamily="34" charset="0"/>
                <a:cs typeface="Calibri" panose="020F0502020204030204" pitchFamily="34" charset="0"/>
              </a:rPr>
              <a:t>أشياء لا يجب أن تقولها أبداً أثناء التصوير</a:t>
            </a:r>
            <a:endParaRPr lang="en-US" sz="2400" dirty="0">
              <a:solidFill>
                <a:schemeClr val="bg1"/>
              </a:solidFill>
              <a:latin typeface="Calibri" panose="020F0502020204030204" pitchFamily="34" charset="0"/>
              <a:cs typeface="Calibri" panose="020F0502020204030204" pitchFamily="34" charset="0"/>
            </a:endParaRPr>
          </a:p>
        </p:txBody>
      </p:sp>
      <p:sp>
        <p:nvSpPr>
          <p:cNvPr id="53" name="Rectangle 52"/>
          <p:cNvSpPr/>
          <p:nvPr/>
        </p:nvSpPr>
        <p:spPr>
          <a:xfrm>
            <a:off x="3632521" y="1340257"/>
            <a:ext cx="3058344" cy="1936620"/>
          </a:xfrm>
          <a:prstGeom prst="rect">
            <a:avLst/>
          </a:prstGeom>
        </p:spPr>
        <p:txBody>
          <a:bodyPr wrap="square">
            <a:spAutoFit/>
          </a:bodyPr>
          <a:lstStyle/>
          <a:p>
            <a:pPr algn="just" rtl="1">
              <a:lnSpc>
                <a:spcPct val="107000"/>
              </a:lnSpc>
              <a:spcAft>
                <a:spcPts val="675"/>
              </a:spcAft>
            </a:pPr>
            <a:r>
              <a:rPr lang="ar-JO" sz="1600" b="1" spc="55" dirty="0">
                <a:solidFill>
                  <a:srgbClr val="242323"/>
                </a:solidFill>
                <a:latin typeface="Calibri" panose="020F0502020204030204" pitchFamily="34" charset="0"/>
                <a:ea typeface="Times New Roman" panose="02020603050405020304" pitchFamily="18" charset="0"/>
                <a:cs typeface="Calibri" panose="020F0502020204030204" pitchFamily="34" charset="0"/>
              </a:rPr>
              <a:t>إذا كنت لا تعرف الإجابة على سؤال من قبل الحضور لا تتسرع بالإجابة بانك لا تعرف</a:t>
            </a:r>
            <a:r>
              <a:rPr lang="ar-SA" sz="1600" b="1" spc="55" dirty="0">
                <a:solidFill>
                  <a:srgbClr val="242323"/>
                </a:solidFill>
                <a:latin typeface="Calibri" panose="020F0502020204030204" pitchFamily="34" charset="0"/>
                <a:ea typeface="Times New Roman" panose="02020603050405020304" pitchFamily="18" charset="0"/>
                <a:cs typeface="Calibri" panose="020F0502020204030204" pitchFamily="34" charset="0"/>
              </a:rPr>
              <a:t>، </a:t>
            </a:r>
            <a:r>
              <a:rPr lang="ar-JO" sz="1600" b="1" spc="55" dirty="0">
                <a:solidFill>
                  <a:srgbClr val="242323"/>
                </a:solidFill>
                <a:latin typeface="Calibri" panose="020F0502020204030204" pitchFamily="34" charset="0"/>
                <a:ea typeface="Times New Roman" panose="02020603050405020304" pitchFamily="18" charset="0"/>
                <a:cs typeface="Calibri" panose="020F0502020204030204" pitchFamily="34" charset="0"/>
              </a:rPr>
              <a:t>وانما قم بالإجابة بانك سوف تعطي الإجابة في وقت لاحق</a:t>
            </a:r>
            <a:r>
              <a:rPr lang="ar-SA" sz="1600" b="1" spc="55" dirty="0">
                <a:solidFill>
                  <a:srgbClr val="242323"/>
                </a:solidFill>
                <a:latin typeface="Calibri" panose="020F0502020204030204" pitchFamily="34" charset="0"/>
                <a:ea typeface="Times New Roman" panose="02020603050405020304" pitchFamily="18" charset="0"/>
                <a:cs typeface="Calibri" panose="020F0502020204030204" pitchFamily="34" charset="0"/>
              </a:rPr>
              <a:t>،</a:t>
            </a:r>
            <a:r>
              <a:rPr lang="ar-JO" sz="1600" b="1" spc="55" dirty="0">
                <a:solidFill>
                  <a:srgbClr val="242323"/>
                </a:solidFill>
                <a:latin typeface="Calibri" panose="020F0502020204030204" pitchFamily="34" charset="0"/>
                <a:ea typeface="Times New Roman" panose="02020603050405020304" pitchFamily="18" charset="0"/>
                <a:cs typeface="Calibri" panose="020F0502020204030204" pitchFamily="34" charset="0"/>
              </a:rPr>
              <a:t> لأن الإجابة ب</a:t>
            </a:r>
            <a:r>
              <a:rPr lang="ar-SA" sz="1600" b="1" spc="55" dirty="0">
                <a:solidFill>
                  <a:srgbClr val="242323"/>
                </a:solidFill>
                <a:latin typeface="Calibri" panose="020F0502020204030204" pitchFamily="34" charset="0"/>
                <a:ea typeface="Times New Roman" panose="02020603050405020304" pitchFamily="18" charset="0"/>
                <a:cs typeface="Calibri" panose="020F0502020204030204" pitchFamily="34" charset="0"/>
              </a:rPr>
              <a:t>أ</a:t>
            </a:r>
            <a:r>
              <a:rPr lang="ar-JO" sz="1600" b="1" spc="55" dirty="0">
                <a:solidFill>
                  <a:srgbClr val="242323"/>
                </a:solidFill>
                <a:latin typeface="Calibri" panose="020F0502020204030204" pitchFamily="34" charset="0"/>
                <a:ea typeface="Times New Roman" panose="02020603050405020304" pitchFamily="18" charset="0"/>
                <a:cs typeface="Calibri" panose="020F0502020204030204" pitchFamily="34" charset="0"/>
              </a:rPr>
              <a:t>نك لا تعرف يعطي انطباع لدى المشاهدين أو حتى الحضور بأنك غير مستعد!</a:t>
            </a:r>
            <a:endParaRPr lang="en-US" sz="1600" b="1"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69" name="Rectangle 68"/>
          <p:cNvSpPr/>
          <p:nvPr/>
        </p:nvSpPr>
        <p:spPr>
          <a:xfrm>
            <a:off x="145870" y="1340257"/>
            <a:ext cx="3058344" cy="882742"/>
          </a:xfrm>
          <a:prstGeom prst="rect">
            <a:avLst/>
          </a:prstGeom>
        </p:spPr>
        <p:txBody>
          <a:bodyPr wrap="square">
            <a:spAutoFit/>
          </a:bodyPr>
          <a:lstStyle/>
          <a:p>
            <a:pPr algn="just" rtl="1">
              <a:lnSpc>
                <a:spcPct val="107000"/>
              </a:lnSpc>
              <a:spcAft>
                <a:spcPts val="675"/>
              </a:spcAft>
            </a:pPr>
            <a:r>
              <a:rPr lang="ar-JO" sz="1600" b="1" spc="55" dirty="0">
                <a:solidFill>
                  <a:srgbClr val="242323"/>
                </a:solidFill>
                <a:latin typeface="Calibri" panose="020F0502020204030204" pitchFamily="34" charset="0"/>
                <a:ea typeface="Times New Roman" panose="02020603050405020304" pitchFamily="18" charset="0"/>
                <a:cs typeface="Calibri" panose="020F0502020204030204" pitchFamily="34" charset="0"/>
              </a:rPr>
              <a:t>لا تستخدم كلمة أعتقد وانما قم بقول ما تريد</a:t>
            </a:r>
            <a:r>
              <a:rPr lang="ar-SA" sz="1600" b="1" spc="55" dirty="0">
                <a:solidFill>
                  <a:srgbClr val="242323"/>
                </a:solidFill>
                <a:latin typeface="Calibri" panose="020F0502020204030204" pitchFamily="34" charset="0"/>
                <a:ea typeface="Times New Roman" panose="02020603050405020304" pitchFamily="18" charset="0"/>
                <a:cs typeface="Calibri" panose="020F0502020204030204" pitchFamily="34" charset="0"/>
              </a:rPr>
              <a:t>ه</a:t>
            </a:r>
            <a:r>
              <a:rPr lang="ar-JO" sz="1600" b="1" spc="55" dirty="0">
                <a:solidFill>
                  <a:srgbClr val="242323"/>
                </a:solidFill>
                <a:latin typeface="Calibri" panose="020F0502020204030204" pitchFamily="34" charset="0"/>
                <a:ea typeface="Times New Roman" panose="02020603050405020304" pitchFamily="18" charset="0"/>
                <a:cs typeface="Calibri" panose="020F0502020204030204" pitchFamily="34" charset="0"/>
              </a:rPr>
              <a:t> مباشرة</a:t>
            </a:r>
            <a:r>
              <a:rPr lang="ar-SA" sz="1600" b="1" spc="55" dirty="0">
                <a:solidFill>
                  <a:srgbClr val="242323"/>
                </a:solidFill>
                <a:latin typeface="Calibri" panose="020F0502020204030204" pitchFamily="34" charset="0"/>
                <a:ea typeface="Times New Roman" panose="02020603050405020304" pitchFamily="18" charset="0"/>
                <a:cs typeface="Calibri" panose="020F0502020204030204" pitchFamily="34" charset="0"/>
              </a:rPr>
              <a:t>،</a:t>
            </a:r>
            <a:r>
              <a:rPr lang="ar-JO" sz="1600" b="1" spc="55" dirty="0">
                <a:solidFill>
                  <a:srgbClr val="242323"/>
                </a:solidFill>
                <a:latin typeface="Calibri" panose="020F0502020204030204" pitchFamily="34" charset="0"/>
                <a:ea typeface="Times New Roman" panose="02020603050405020304" pitchFamily="18" charset="0"/>
                <a:cs typeface="Calibri" panose="020F0502020204030204" pitchFamily="34" charset="0"/>
              </a:rPr>
              <a:t> فقول أعتقد يجعلك تبدو غير متأكد مما تقول.</a:t>
            </a:r>
            <a:endParaRPr lang="en-US" sz="1600" b="1"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71" name="Rectangle 70"/>
          <p:cNvSpPr/>
          <p:nvPr/>
        </p:nvSpPr>
        <p:spPr>
          <a:xfrm>
            <a:off x="129131" y="3943580"/>
            <a:ext cx="3058344" cy="1146211"/>
          </a:xfrm>
          <a:prstGeom prst="rect">
            <a:avLst/>
          </a:prstGeom>
        </p:spPr>
        <p:txBody>
          <a:bodyPr wrap="square">
            <a:spAutoFit/>
          </a:bodyPr>
          <a:lstStyle/>
          <a:p>
            <a:pPr algn="just" rtl="1">
              <a:lnSpc>
                <a:spcPct val="107000"/>
              </a:lnSpc>
              <a:spcAft>
                <a:spcPts val="675"/>
              </a:spcAft>
            </a:pPr>
            <a:r>
              <a:rPr lang="ar-SA" sz="1600" b="1" spc="55" dirty="0">
                <a:solidFill>
                  <a:srgbClr val="242323"/>
                </a:solidFill>
                <a:latin typeface="Calibri" panose="020F0502020204030204" pitchFamily="34" charset="0"/>
                <a:ea typeface="Times New Roman" panose="02020603050405020304" pitchFamily="18" charset="0"/>
                <a:cs typeface="Calibri" panose="020F0502020204030204" pitchFamily="34" charset="0"/>
              </a:rPr>
              <a:t>إ</a:t>
            </a:r>
            <a:r>
              <a:rPr lang="ar-JO" sz="1600" b="1" spc="55" dirty="0">
                <a:solidFill>
                  <a:srgbClr val="242323"/>
                </a:solidFill>
                <a:latin typeface="Calibri" panose="020F0502020204030204" pitchFamily="34" charset="0"/>
                <a:ea typeface="Times New Roman" panose="02020603050405020304" pitchFamily="18" charset="0"/>
                <a:cs typeface="Calibri" panose="020F0502020204030204" pitchFamily="34" charset="0"/>
              </a:rPr>
              <a:t>ن كل ما تقوله خلال التصوير يجب أن يستند </a:t>
            </a:r>
            <a:r>
              <a:rPr lang="ar-SA" sz="1600" b="1" spc="55" dirty="0">
                <a:solidFill>
                  <a:srgbClr val="242323"/>
                </a:solidFill>
                <a:latin typeface="Calibri" panose="020F0502020204030204" pitchFamily="34" charset="0"/>
                <a:ea typeface="Times New Roman" panose="02020603050405020304" pitchFamily="18" charset="0"/>
                <a:cs typeface="Calibri" panose="020F0502020204030204" pitchFamily="34" charset="0"/>
              </a:rPr>
              <a:t>إ</a:t>
            </a:r>
            <a:r>
              <a:rPr lang="ar-JO" sz="1600" b="1" spc="55" dirty="0">
                <a:solidFill>
                  <a:srgbClr val="242323"/>
                </a:solidFill>
                <a:latin typeface="Calibri" panose="020F0502020204030204" pitchFamily="34" charset="0"/>
                <a:ea typeface="Times New Roman" panose="02020603050405020304" pitchFamily="18" charset="0"/>
                <a:cs typeface="Calibri" panose="020F0502020204030204" pitchFamily="34" charset="0"/>
              </a:rPr>
              <a:t>لى حقائق </a:t>
            </a:r>
            <a:r>
              <a:rPr lang="ar-SA" sz="1600" b="1" spc="55" dirty="0">
                <a:solidFill>
                  <a:srgbClr val="242323"/>
                </a:solidFill>
                <a:latin typeface="Calibri" panose="020F0502020204030204" pitchFamily="34" charset="0"/>
                <a:ea typeface="Times New Roman" panose="02020603050405020304" pitchFamily="18" charset="0"/>
                <a:cs typeface="Calibri" panose="020F0502020204030204" pitchFamily="34" charset="0"/>
              </a:rPr>
              <a:t>أ</a:t>
            </a:r>
            <a:r>
              <a:rPr lang="ar-JO" sz="1600" b="1" spc="55" dirty="0">
                <a:solidFill>
                  <a:srgbClr val="242323"/>
                </a:solidFill>
                <a:latin typeface="Calibri" panose="020F0502020204030204" pitchFamily="34" charset="0"/>
                <a:ea typeface="Times New Roman" panose="02020603050405020304" pitchFamily="18" charset="0"/>
                <a:cs typeface="Calibri" panose="020F0502020204030204" pitchFamily="34" charset="0"/>
              </a:rPr>
              <a:t>و دراسات </a:t>
            </a:r>
            <a:r>
              <a:rPr lang="ar-SA" sz="1600" b="1" spc="55" dirty="0">
                <a:solidFill>
                  <a:srgbClr val="242323"/>
                </a:solidFill>
                <a:latin typeface="Calibri" panose="020F0502020204030204" pitchFamily="34" charset="0"/>
                <a:ea typeface="Times New Roman" panose="02020603050405020304" pitchFamily="18" charset="0"/>
                <a:cs typeface="Calibri" panose="020F0502020204030204" pitchFamily="34" charset="0"/>
              </a:rPr>
              <a:t>أ</a:t>
            </a:r>
            <a:r>
              <a:rPr lang="ar-JO" sz="1600" b="1" spc="55" dirty="0">
                <a:solidFill>
                  <a:srgbClr val="242323"/>
                </a:solidFill>
                <a:latin typeface="Calibri" panose="020F0502020204030204" pitchFamily="34" charset="0"/>
                <a:ea typeface="Times New Roman" panose="02020603050405020304" pitchFamily="18" charset="0"/>
                <a:cs typeface="Calibri" panose="020F0502020204030204" pitchFamily="34" charset="0"/>
              </a:rPr>
              <a:t>و احصائيات ولكن ليس عليك أن توضح خلال التصوير المراجع لما تقول.</a:t>
            </a:r>
            <a:endParaRPr lang="en-US" sz="1600" b="1"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72" name="Rectangle 71"/>
          <p:cNvSpPr/>
          <p:nvPr/>
        </p:nvSpPr>
        <p:spPr>
          <a:xfrm>
            <a:off x="194321" y="7205004"/>
            <a:ext cx="3058344" cy="1397947"/>
          </a:xfrm>
          <a:prstGeom prst="rect">
            <a:avLst/>
          </a:prstGeom>
        </p:spPr>
        <p:txBody>
          <a:bodyPr wrap="square">
            <a:spAutoFit/>
          </a:bodyPr>
          <a:lstStyle/>
          <a:p>
            <a:pPr algn="just" rtl="1">
              <a:lnSpc>
                <a:spcPct val="107000"/>
              </a:lnSpc>
              <a:spcAft>
                <a:spcPts val="675"/>
              </a:spcAft>
            </a:pPr>
            <a:r>
              <a:rPr lang="ar-JO" sz="1600" b="1" spc="55" dirty="0">
                <a:solidFill>
                  <a:srgbClr val="242323"/>
                </a:solidFill>
                <a:latin typeface="Calibri" panose="020F0502020204030204" pitchFamily="34" charset="0"/>
                <a:ea typeface="Times New Roman" panose="02020603050405020304" pitchFamily="18" charset="0"/>
                <a:cs typeface="Calibri" panose="020F0502020204030204" pitchFamily="34" charset="0"/>
              </a:rPr>
              <a:t>ابتعد عن استخدام هذه الكلمة فالكلمات الزائدة تشتت المشاهدين وبالتالي الابتعاد عن الرسالة المراد ايصالها</a:t>
            </a:r>
            <a:r>
              <a:rPr lang="ar-SA" sz="1600" b="1" spc="55" dirty="0">
                <a:solidFill>
                  <a:srgbClr val="242323"/>
                </a:solidFill>
                <a:latin typeface="Calibri" panose="020F0502020204030204" pitchFamily="34" charset="0"/>
                <a:ea typeface="Times New Roman" panose="02020603050405020304" pitchFamily="18" charset="0"/>
                <a:cs typeface="Calibri" panose="020F0502020204030204" pitchFamily="34" charset="0"/>
              </a:rPr>
              <a:t>،</a:t>
            </a:r>
            <a:r>
              <a:rPr lang="ar-JO" sz="1600" b="1" spc="55" dirty="0">
                <a:solidFill>
                  <a:srgbClr val="242323"/>
                </a:solidFill>
                <a:latin typeface="Calibri" panose="020F0502020204030204" pitchFamily="34" charset="0"/>
                <a:ea typeface="Times New Roman" panose="02020603050405020304" pitchFamily="18" charset="0"/>
                <a:cs typeface="Calibri" panose="020F0502020204030204" pitchFamily="34" charset="0"/>
              </a:rPr>
              <a:t> فالكلمات الزائدة لا تساعدك في تقديم خطاب متزن.</a:t>
            </a:r>
            <a:endParaRPr lang="en-US" sz="1600" b="1"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73" name="Rectangle 72"/>
          <p:cNvSpPr/>
          <p:nvPr/>
        </p:nvSpPr>
        <p:spPr>
          <a:xfrm>
            <a:off x="3558719" y="7205004"/>
            <a:ext cx="3058344" cy="1397947"/>
          </a:xfrm>
          <a:prstGeom prst="rect">
            <a:avLst/>
          </a:prstGeom>
        </p:spPr>
        <p:txBody>
          <a:bodyPr wrap="square">
            <a:spAutoFit/>
          </a:bodyPr>
          <a:lstStyle/>
          <a:p>
            <a:pPr algn="just" rtl="1">
              <a:lnSpc>
                <a:spcPct val="107000"/>
              </a:lnSpc>
              <a:spcAft>
                <a:spcPts val="675"/>
              </a:spcAft>
            </a:pPr>
            <a:r>
              <a:rPr lang="ar-JO" sz="1600" b="1" spc="55" dirty="0">
                <a:solidFill>
                  <a:srgbClr val="242323"/>
                </a:solidFill>
                <a:latin typeface="Calibri" panose="020F0502020204030204" pitchFamily="34" charset="0"/>
                <a:ea typeface="Times New Roman" panose="02020603050405020304" pitchFamily="18" charset="0"/>
                <a:cs typeface="Calibri" panose="020F0502020204030204" pitchFamily="34" charset="0"/>
              </a:rPr>
              <a:t>لا تطرح الأسئلة أثناء عرضك لموضوع معين</a:t>
            </a:r>
            <a:r>
              <a:rPr lang="ar-SA" sz="1600" b="1" spc="55" dirty="0">
                <a:solidFill>
                  <a:srgbClr val="242323"/>
                </a:solidFill>
                <a:latin typeface="Calibri" panose="020F0502020204030204" pitchFamily="34" charset="0"/>
                <a:ea typeface="Times New Roman" panose="02020603050405020304" pitchFamily="18" charset="0"/>
                <a:cs typeface="Calibri" panose="020F0502020204030204" pitchFamily="34" charset="0"/>
              </a:rPr>
              <a:t>، </a:t>
            </a:r>
            <a:r>
              <a:rPr lang="ar-JO" sz="1600" b="1" spc="55" dirty="0">
                <a:solidFill>
                  <a:srgbClr val="242323"/>
                </a:solidFill>
                <a:latin typeface="Calibri" panose="020F0502020204030204" pitchFamily="34" charset="0"/>
                <a:ea typeface="Times New Roman" panose="02020603050405020304" pitchFamily="18" charset="0"/>
                <a:cs typeface="Calibri" panose="020F0502020204030204" pitchFamily="34" charset="0"/>
              </a:rPr>
              <a:t>وبدلا من ذلك </a:t>
            </a:r>
            <a:r>
              <a:rPr lang="ar-SA" sz="1600" b="1" spc="55" dirty="0">
                <a:solidFill>
                  <a:srgbClr val="242323"/>
                </a:solidFill>
                <a:latin typeface="Calibri" panose="020F0502020204030204" pitchFamily="34" charset="0"/>
                <a:ea typeface="Times New Roman" panose="02020603050405020304" pitchFamily="18" charset="0"/>
                <a:cs typeface="Calibri" panose="020F0502020204030204" pitchFamily="34" charset="0"/>
              </a:rPr>
              <a:t>إ</a:t>
            </a:r>
            <a:r>
              <a:rPr lang="ar-JO" sz="1600" b="1" spc="55" dirty="0">
                <a:solidFill>
                  <a:srgbClr val="242323"/>
                </a:solidFill>
                <a:latin typeface="Calibri" panose="020F0502020204030204" pitchFamily="34" charset="0"/>
                <a:ea typeface="Times New Roman" panose="02020603050405020304" pitchFamily="18" charset="0"/>
                <a:cs typeface="Calibri" panose="020F0502020204030204" pitchFamily="34" charset="0"/>
              </a:rPr>
              <a:t>علم المشاهدين ب</a:t>
            </a:r>
            <a:r>
              <a:rPr lang="ar-SA" sz="1600" b="1" spc="55" dirty="0">
                <a:solidFill>
                  <a:srgbClr val="242323"/>
                </a:solidFill>
                <a:latin typeface="Calibri" panose="020F0502020204030204" pitchFamily="34" charset="0"/>
                <a:ea typeface="Times New Roman" panose="02020603050405020304" pitchFamily="18" charset="0"/>
                <a:cs typeface="Calibri" panose="020F0502020204030204" pitchFamily="34" charset="0"/>
              </a:rPr>
              <a:t>أ</a:t>
            </a:r>
            <a:r>
              <a:rPr lang="ar-JO" sz="1600" b="1" spc="55" dirty="0">
                <a:solidFill>
                  <a:srgbClr val="242323"/>
                </a:solidFill>
                <a:latin typeface="Calibri" panose="020F0502020204030204" pitchFamily="34" charset="0"/>
                <a:ea typeface="Times New Roman" panose="02020603050405020304" pitchFamily="18" charset="0"/>
                <a:cs typeface="Calibri" panose="020F0502020204030204" pitchFamily="34" charset="0"/>
              </a:rPr>
              <a:t>ن طرح الأسئلة بعد الانتهاء من حديثك وأنك ستفتح المجال لهم للسؤال فيما بعد.</a:t>
            </a:r>
            <a:endParaRPr lang="en-US" sz="1600" b="1"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8787959"/>
      </p:ext>
    </p:extLst>
  </p:cSld>
  <p:clrMapOvr>
    <a:masterClrMapping/>
  </p:clrMapOvr>
</p:sld>
</file>

<file path=ppt/theme/theme1.xml><?xml version="1.0" encoding="utf-8"?>
<a:theme xmlns:a="http://schemas.openxmlformats.org/drawingml/2006/main" name="Office Theme">
  <a:themeElements>
    <a:clrScheme name="Custom 14">
      <a:dk1>
        <a:srgbClr val="F58A1F"/>
      </a:dk1>
      <a:lt1>
        <a:srgbClr val="FFFFFF"/>
      </a:lt1>
      <a:dk2>
        <a:srgbClr val="E1C300"/>
      </a:dk2>
      <a:lt2>
        <a:srgbClr val="E4575E"/>
      </a:lt2>
      <a:accent1>
        <a:srgbClr val="8FD7BE"/>
      </a:accent1>
      <a:accent2>
        <a:srgbClr val="9E84BB"/>
      </a:accent2>
      <a:accent3>
        <a:srgbClr val="6C70C6"/>
      </a:accent3>
      <a:accent4>
        <a:srgbClr val="4D82BF"/>
      </a:accent4>
      <a:accent5>
        <a:srgbClr val="009CC2"/>
      </a:accent5>
      <a:accent6>
        <a:srgbClr val="9BC100"/>
      </a:accent6>
      <a:hlink>
        <a:srgbClr val="000000"/>
      </a:hlink>
      <a:folHlink>
        <a:srgbClr val="000000"/>
      </a:folHlink>
    </a:clrScheme>
    <a:fontScheme name="Custom 7">
      <a:majorFont>
        <a:latin typeface="Bookman Old Style"/>
        <a:ea typeface=""/>
        <a:cs typeface=""/>
      </a:majorFont>
      <a:minorFont>
        <a:latin typeface="Arial Narrow"/>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InfographicsPoster_Money_v3_mo" id="{D0F9005B-E593-4CA7-B021-8D0EEF892D39}" vid="{994E5564-1CD5-4E05-BA58-CB4645DEC53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EEA25CC0A0AC24199CDC46C25B8B0BC" ma:contentTypeVersion="9" ma:contentTypeDescription="Create a new document." ma:contentTypeScope="" ma:versionID="76e25e1730b4532ab1d5e5b131a96a5a">
  <xsd:schema xmlns:xsd="http://www.w3.org/2001/XMLSchema" xmlns:xs="http://www.w3.org/2001/XMLSchema" xmlns:p="http://schemas.microsoft.com/office/2006/metadata/properties" xmlns:ns1="http://schemas.microsoft.com/sharepoint/v3" xmlns:ns2="6dc4bcd6-49db-4c07-9060-8acfc67cef9f" xmlns:ns3="fb0879af-3eba-417a-a55a-ffe6dcd6ca77" targetNamespace="http://schemas.microsoft.com/office/2006/metadata/properties" ma:root="true" ma:fieldsID="ad1e9281a84c4949647088091c718de3" ns1:_="" ns2:_="" ns3:_="">
    <xsd:import namespace="http://schemas.microsoft.com/sharepoint/v3"/>
    <xsd:import namespace="6dc4bcd6-49db-4c07-9060-8acfc67cef9f"/>
    <xsd:import namespace="fb0879af-3eba-417a-a55a-ffe6dcd6ca77"/>
    <xsd:element name="properties">
      <xsd:complexType>
        <xsd:sequence>
          <xsd:element name="documentManagement">
            <xsd:complexType>
              <xsd:all>
                <xsd:element ref="ns2:MediaServiceMetadata" minOccurs="0"/>
                <xsd:element ref="ns2:MediaServiceFastMetadata" minOccurs="0"/>
                <xsd:element ref="ns2:MediaServiceOCR" minOccurs="0"/>
                <xsd:element ref="ns3:SharedWithUsers" minOccurs="0"/>
                <xsd:element ref="ns3:SharedWithDetails" minOccurs="0"/>
                <xsd:element ref="ns3:LastSharedByUser" minOccurs="0"/>
                <xsd:element ref="ns3:LastSharedByTime"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dc4bcd6-49db-4c07-9060-8acfc67cef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b0879af-3eba-417a-a55a-ffe6dcd6ca77"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LastSharedByUser" ma:index="13" nillable="true" ma:displayName="Last Shared By User" ma:hidden="true" ma:internalName="LastSharedByUser" ma:readOnly="true">
      <xsd:simpleType>
        <xsd:restriction base="dms:Note"/>
      </xsd:simpleType>
    </xsd:element>
    <xsd:element name="LastSharedByTime" ma:index="14" nillable="true" ma:displayName="Last Shared By Time" ma:hidden="true"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14841C4-9D77-45E7-945C-9B2D212D8016}">
  <ds:schemaRefs>
    <ds:schemaRef ds:uri="http://schemas.openxmlformats.org/package/2006/metadata/core-properties"/>
    <ds:schemaRef ds:uri="http://www.w3.org/XML/1998/namespace"/>
    <ds:schemaRef ds:uri="http://purl.org/dc/elements/1.1/"/>
    <ds:schemaRef ds:uri="http://schemas.microsoft.com/office/2006/metadata/properties"/>
    <ds:schemaRef ds:uri="http://schemas.microsoft.com/sharepoint/v3"/>
    <ds:schemaRef ds:uri="http://purl.org/dc/terms/"/>
    <ds:schemaRef ds:uri="http://schemas.microsoft.com/office/infopath/2007/PartnerControls"/>
    <ds:schemaRef ds:uri="http://schemas.microsoft.com/office/2006/documentManagement/types"/>
    <ds:schemaRef ds:uri="fb0879af-3eba-417a-a55a-ffe6dcd6ca77"/>
    <ds:schemaRef ds:uri="6dc4bcd6-49db-4c07-9060-8acfc67cef9f"/>
    <ds:schemaRef ds:uri="http://purl.org/dc/dcmitype/"/>
  </ds:schemaRefs>
</ds:datastoreItem>
</file>

<file path=customXml/itemProps2.xml><?xml version="1.0" encoding="utf-8"?>
<ds:datastoreItem xmlns:ds="http://schemas.openxmlformats.org/officeDocument/2006/customXml" ds:itemID="{085CDB61-046A-4160-8502-C1BE9028680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dc4bcd6-49db-4c07-9060-8acfc67cef9f"/>
    <ds:schemaRef ds:uri="fb0879af-3eba-417a-a55a-ffe6dcd6ca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D3857B4-C055-4B5E-B923-721ACE470CD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Financial infographics poster</Template>
  <TotalTime>0</TotalTime>
  <Words>725</Words>
  <Application>Microsoft Office PowerPoint</Application>
  <PresentationFormat>On-screen Show (4:3)</PresentationFormat>
  <Paragraphs>49</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Hacen Liner XXL</vt:lpstr>
      <vt:lpstr>Arial</vt:lpstr>
      <vt:lpstr>Arial Narrow</vt:lpstr>
      <vt:lpstr>Bookman Old Style</vt:lpstr>
      <vt:lpstr>Calibri</vt:lpstr>
      <vt:lpstr>Office Theme</vt:lpstr>
      <vt:lpstr>PowerPoint Presentation</vt:lpstr>
      <vt:lpstr>اعداد شرائح العرض</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2021-10-17T06:21:28Z</dcterms:created>
  <dcterms:modified xsi:type="dcterms:W3CDTF">2022-04-20T09:39:51Z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0x010100DEEA25CC0A0AC24199CDC46C25B8B0BC</vt:lpwstr>
  </property>
</Properties>
</file>