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82" r:id="rId2"/>
    <p:sldId id="376" r:id="rId3"/>
    <p:sldId id="343" r:id="rId4"/>
    <p:sldId id="367" r:id="rId5"/>
    <p:sldId id="368" r:id="rId6"/>
    <p:sldId id="369" r:id="rId7"/>
    <p:sldId id="382" r:id="rId8"/>
    <p:sldId id="370" r:id="rId9"/>
    <p:sldId id="379" r:id="rId10"/>
    <p:sldId id="384" r:id="rId11"/>
    <p:sldId id="383" r:id="rId12"/>
    <p:sldId id="331" r:id="rId13"/>
  </p:sldIdLst>
  <p:sldSz cx="12188825" cy="6858000"/>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5pPr>
    <a:lvl6pPr marL="2286000" algn="l" defTabSz="914400" rtl="0" eaLnBrk="1" latinLnBrk="0" hangingPunct="1">
      <a:defRPr kern="1200">
        <a:solidFill>
          <a:schemeClr val="tx1"/>
        </a:solidFill>
        <a:latin typeface="Arial" panose="020B0604020202020204" pitchFamily="34" charset="0"/>
        <a:ea typeface="+mn-ea"/>
        <a:cs typeface="DIN NEXT™ ARABIC MEDIUM" panose="020B0603020203050203" pitchFamily="34" charset="-78"/>
      </a:defRPr>
    </a:lvl6pPr>
    <a:lvl7pPr marL="2743200" algn="l" defTabSz="914400" rtl="0" eaLnBrk="1" latinLnBrk="0" hangingPunct="1">
      <a:defRPr kern="1200">
        <a:solidFill>
          <a:schemeClr val="tx1"/>
        </a:solidFill>
        <a:latin typeface="Arial" panose="020B0604020202020204" pitchFamily="34" charset="0"/>
        <a:ea typeface="+mn-ea"/>
        <a:cs typeface="DIN NEXT™ ARABIC MEDIUM" panose="020B0603020203050203" pitchFamily="34" charset="-78"/>
      </a:defRPr>
    </a:lvl7pPr>
    <a:lvl8pPr marL="3200400" algn="l" defTabSz="914400" rtl="0" eaLnBrk="1" latinLnBrk="0" hangingPunct="1">
      <a:defRPr kern="1200">
        <a:solidFill>
          <a:schemeClr val="tx1"/>
        </a:solidFill>
        <a:latin typeface="Arial" panose="020B0604020202020204" pitchFamily="34" charset="0"/>
        <a:ea typeface="+mn-ea"/>
        <a:cs typeface="DIN NEXT™ ARABIC MEDIUM" panose="020B0603020203050203" pitchFamily="34" charset="-78"/>
      </a:defRPr>
    </a:lvl8pPr>
    <a:lvl9pPr marL="3657600" algn="l" defTabSz="914400" rtl="0" eaLnBrk="1" latinLnBrk="0" hangingPunct="1">
      <a:defRPr kern="1200">
        <a:solidFill>
          <a:schemeClr val="tx1"/>
        </a:solidFill>
        <a:latin typeface="Arial" panose="020B0604020202020204" pitchFamily="34" charset="0"/>
        <a:ea typeface="+mn-ea"/>
        <a:cs typeface="DIN NEXT™ ARABIC MEDIUM" panose="020B0603020203050203" pitchFamily="34" charset="-78"/>
      </a:defRPr>
    </a:lvl9pPr>
  </p:defaultTextStyle>
  <p:extLst>
    <p:ext uri="{EFAFB233-063F-42B5-8137-9DF3F51BA10A}">
      <p15:sldGuideLst xmlns:p15="http://schemas.microsoft.com/office/powerpoint/2012/main">
        <p15:guide id="1" orient="horz" pos="3120" userDrawn="1">
          <p15:clr>
            <a:srgbClr val="A4A3A4"/>
          </p15:clr>
        </p15:guide>
        <p15:guide id="2" orient="horz" pos="1440" userDrawn="1">
          <p15:clr>
            <a:srgbClr val="A4A3A4"/>
          </p15:clr>
        </p15:guide>
        <p15:guide id="3" pos="2831">
          <p15:clr>
            <a:srgbClr val="A4A3A4"/>
          </p15:clr>
        </p15:guide>
        <p15:guide id="4" pos="671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maa Bassem. Jaber" initials="NJ" lastIdx="3" clrIdx="0">
    <p:extLst>
      <p:ext uri="{19B8F6BF-5375-455C-9EA6-DF929625EA0E}">
        <p15:presenceInfo xmlns:p15="http://schemas.microsoft.com/office/powerpoint/2012/main" userId="S::njaber@qou.edu::60968632-705a-4add-b797-e20dfb27e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1882"/>
    <a:srgbClr val="DCD8EC"/>
    <a:srgbClr val="1458BC"/>
    <a:srgbClr val="F2F2F2"/>
    <a:srgbClr val="BFB2CE"/>
    <a:srgbClr val="DBD5E2"/>
    <a:srgbClr val="8BB5F3"/>
    <a:srgbClr val="4AA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85C3BC-5CAC-4EA1-84AC-71F28E5AFC16}" v="2" dt="2022-04-20T09:57:23.9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2" d="100"/>
          <a:sy n="82" d="100"/>
        </p:scale>
        <p:origin x="691" y="72"/>
      </p:cViewPr>
      <p:guideLst>
        <p:guide orient="horz" pos="3120"/>
        <p:guide orient="horz" pos="1440"/>
        <p:guide pos="2831"/>
        <p:guide pos="671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leh, Sireen" userId="5380331b-b662-46c7-8a7d-add7453922ef" providerId="ADAL" clId="{0B85C3BC-5CAC-4EA1-84AC-71F28E5AFC16}"/>
    <pc:docChg chg="addSld delSld modSld sldOrd">
      <pc:chgData name="Musleh, Sireen" userId="5380331b-b662-46c7-8a7d-add7453922ef" providerId="ADAL" clId="{0B85C3BC-5CAC-4EA1-84AC-71F28E5AFC16}" dt="2022-04-20T09:58:13.006" v="12"/>
      <pc:docMkLst>
        <pc:docMk/>
      </pc:docMkLst>
      <pc:sldChg chg="del">
        <pc:chgData name="Musleh, Sireen" userId="5380331b-b662-46c7-8a7d-add7453922ef" providerId="ADAL" clId="{0B85C3BC-5CAC-4EA1-84AC-71F28E5AFC16}" dt="2022-04-20T09:58:10.203" v="10" actId="2696"/>
        <pc:sldMkLst>
          <pc:docMk/>
          <pc:sldMk cId="0" sldId="264"/>
        </pc:sldMkLst>
      </pc:sldChg>
      <pc:sldChg chg="modSp add mod ord">
        <pc:chgData name="Musleh, Sireen" userId="5380331b-b662-46c7-8a7d-add7453922ef" providerId="ADAL" clId="{0B85C3BC-5CAC-4EA1-84AC-71F28E5AFC16}" dt="2022-04-20T09:58:13.006" v="12"/>
        <pc:sldMkLst>
          <pc:docMk/>
          <pc:sldMk cId="2161947042" sldId="282"/>
        </pc:sldMkLst>
        <pc:spChg chg="mod">
          <ac:chgData name="Musleh, Sireen" userId="5380331b-b662-46c7-8a7d-add7453922ef" providerId="ADAL" clId="{0B85C3BC-5CAC-4EA1-84AC-71F28E5AFC16}" dt="2022-04-20T09:57:59.622" v="9" actId="255"/>
          <ac:spMkLst>
            <pc:docMk/>
            <pc:sldMk cId="2161947042" sldId="282"/>
            <ac:spMk id="3" creationId="{BE4E532E-78BF-452D-AD77-377191AB8F23}"/>
          </ac:spMkLst>
        </pc:spChg>
      </pc:sldChg>
      <pc:sldChg chg="new del">
        <pc:chgData name="Musleh, Sireen" userId="5380331b-b662-46c7-8a7d-add7453922ef" providerId="ADAL" clId="{0B85C3BC-5CAC-4EA1-84AC-71F28E5AFC16}" dt="2022-04-20T09:57:27.838" v="5" actId="2696"/>
        <pc:sldMkLst>
          <pc:docMk/>
          <pc:sldMk cId="883791516" sldId="385"/>
        </pc:sldMkLst>
      </pc:sldChg>
      <pc:sldChg chg="del">
        <pc:chgData name="Musleh, Sireen" userId="5380331b-b662-46c7-8a7d-add7453922ef" providerId="ADAL" clId="{0B85C3BC-5CAC-4EA1-84AC-71F28E5AFC16}" dt="2022-04-20T09:56:57.375" v="2" actId="2696"/>
        <pc:sldMkLst>
          <pc:docMk/>
          <pc:sldMk cId="2376907870" sldId="385"/>
        </pc:sldMkLst>
      </pc:sldChg>
      <pc:sldChg chg="add del">
        <pc:chgData name="Musleh, Sireen" userId="5380331b-b662-46c7-8a7d-add7453922ef" providerId="ADAL" clId="{0B85C3BC-5CAC-4EA1-84AC-71F28E5AFC16}" dt="2022-04-20T09:56:54.595" v="1" actId="2696"/>
        <pc:sldMkLst>
          <pc:docMk/>
          <pc:sldMk cId="1337748814" sldId="38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C78E29-431F-41A6-8476-81BAC33532F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78F72B5-CE7F-42CA-B269-6D1E747BE43E}">
      <dgm:prSet phldrT="[Text]"/>
      <dgm:spPr/>
      <dgm:t>
        <a:bodyPr/>
        <a:lstStyle/>
        <a:p>
          <a:r>
            <a:rPr lang="ar-JO"/>
            <a:t>الشكل</a:t>
          </a:r>
          <a:endParaRPr lang="en-US"/>
        </a:p>
      </dgm:t>
    </dgm:pt>
    <dgm:pt modelId="{638AB61A-B96F-4AE4-9939-D5B65507934B}" type="parTrans" cxnId="{291B9E4D-167F-4344-A0BF-004F9A5F88FC}">
      <dgm:prSet/>
      <dgm:spPr/>
      <dgm:t>
        <a:bodyPr/>
        <a:lstStyle/>
        <a:p>
          <a:endParaRPr lang="en-US"/>
        </a:p>
      </dgm:t>
    </dgm:pt>
    <dgm:pt modelId="{0684E7A6-760A-478C-82D1-D6F62EA16721}" type="sibTrans" cxnId="{291B9E4D-167F-4344-A0BF-004F9A5F88FC}">
      <dgm:prSet/>
      <dgm:spPr/>
      <dgm:t>
        <a:bodyPr/>
        <a:lstStyle/>
        <a:p>
          <a:endParaRPr lang="en-US"/>
        </a:p>
      </dgm:t>
    </dgm:pt>
    <dgm:pt modelId="{A93A1FBE-3ABD-4080-8FAE-A33E2158F22A}">
      <dgm:prSet phldrT="[Text]"/>
      <dgm:spPr/>
      <dgm:t>
        <a:bodyPr/>
        <a:lstStyle/>
        <a:p>
          <a:r>
            <a:rPr lang="ar-JO"/>
            <a:t>البساطة</a:t>
          </a:r>
          <a:endParaRPr lang="en-US"/>
        </a:p>
      </dgm:t>
    </dgm:pt>
    <dgm:pt modelId="{EB293562-D62E-4157-A453-D4D95E40F482}" type="parTrans" cxnId="{2442A3DC-9628-46C2-8556-FFF6E8ABDACF}">
      <dgm:prSet/>
      <dgm:spPr/>
      <dgm:t>
        <a:bodyPr/>
        <a:lstStyle/>
        <a:p>
          <a:endParaRPr lang="en-US"/>
        </a:p>
      </dgm:t>
    </dgm:pt>
    <dgm:pt modelId="{795D700F-B835-4230-BD0B-B66308A3D841}" type="sibTrans" cxnId="{2442A3DC-9628-46C2-8556-FFF6E8ABDACF}">
      <dgm:prSet/>
      <dgm:spPr/>
      <dgm:t>
        <a:bodyPr/>
        <a:lstStyle/>
        <a:p>
          <a:endParaRPr lang="en-US"/>
        </a:p>
      </dgm:t>
    </dgm:pt>
    <dgm:pt modelId="{57B634D5-62DB-4381-BC74-61BA371DF9E2}">
      <dgm:prSet phldrT="[Text]"/>
      <dgm:spPr/>
      <dgm:t>
        <a:bodyPr/>
        <a:lstStyle/>
        <a:p>
          <a:r>
            <a:rPr lang="ar-JO"/>
            <a:t>الوضوح</a:t>
          </a:r>
          <a:endParaRPr lang="en-US"/>
        </a:p>
      </dgm:t>
    </dgm:pt>
    <dgm:pt modelId="{5A1C1999-A12B-478C-B7D9-53446C750DA3}" type="parTrans" cxnId="{69718372-7C81-43E8-BB4F-F22A120542BB}">
      <dgm:prSet/>
      <dgm:spPr/>
      <dgm:t>
        <a:bodyPr/>
        <a:lstStyle/>
        <a:p>
          <a:endParaRPr lang="en-US"/>
        </a:p>
      </dgm:t>
    </dgm:pt>
    <dgm:pt modelId="{83095E46-6AF6-4440-9DB5-4F8418D2FC3A}" type="sibTrans" cxnId="{69718372-7C81-43E8-BB4F-F22A120542BB}">
      <dgm:prSet/>
      <dgm:spPr/>
      <dgm:t>
        <a:bodyPr/>
        <a:lstStyle/>
        <a:p>
          <a:endParaRPr lang="en-US"/>
        </a:p>
      </dgm:t>
    </dgm:pt>
    <dgm:pt modelId="{60B55C1A-5AE3-4253-BE64-58041442AE39}">
      <dgm:prSet phldrT="[Text]"/>
      <dgm:spPr/>
      <dgm:t>
        <a:bodyPr/>
        <a:lstStyle/>
        <a:p>
          <a:r>
            <a:rPr lang="ar-JO"/>
            <a:t>التركيب</a:t>
          </a:r>
          <a:endParaRPr lang="en-US"/>
        </a:p>
      </dgm:t>
    </dgm:pt>
    <dgm:pt modelId="{1126138D-B2C6-4806-862E-F92B55127375}" type="parTrans" cxnId="{033951B7-24E0-439E-8398-D8DC6202822E}">
      <dgm:prSet/>
      <dgm:spPr/>
      <dgm:t>
        <a:bodyPr/>
        <a:lstStyle/>
        <a:p>
          <a:endParaRPr lang="en-US"/>
        </a:p>
      </dgm:t>
    </dgm:pt>
    <dgm:pt modelId="{1A1307F8-5CD9-4B64-A7CB-71F4B81A20EC}" type="sibTrans" cxnId="{033951B7-24E0-439E-8398-D8DC6202822E}">
      <dgm:prSet/>
      <dgm:spPr/>
      <dgm:t>
        <a:bodyPr/>
        <a:lstStyle/>
        <a:p>
          <a:endParaRPr lang="en-US"/>
        </a:p>
      </dgm:t>
    </dgm:pt>
    <dgm:pt modelId="{57EFCC8A-42C6-4615-B0F8-A80777FB6782}">
      <dgm:prSet phldrT="[Text]"/>
      <dgm:spPr/>
      <dgm:t>
        <a:bodyPr/>
        <a:lstStyle/>
        <a:p>
          <a:r>
            <a:rPr lang="ar-JO"/>
            <a:t>التنظيم أو الترتيب</a:t>
          </a:r>
          <a:endParaRPr lang="en-US"/>
        </a:p>
      </dgm:t>
    </dgm:pt>
    <dgm:pt modelId="{B0EFD39B-06FE-4E5E-AE62-B54338E8BFC5}" type="parTrans" cxnId="{21D6F651-7E86-44C9-8EEA-B9117129BCF9}">
      <dgm:prSet/>
      <dgm:spPr/>
      <dgm:t>
        <a:bodyPr/>
        <a:lstStyle/>
        <a:p>
          <a:endParaRPr lang="en-US"/>
        </a:p>
      </dgm:t>
    </dgm:pt>
    <dgm:pt modelId="{5BF2653D-45C4-4381-A6BC-DE5463471111}" type="sibTrans" cxnId="{21D6F651-7E86-44C9-8EEA-B9117129BCF9}">
      <dgm:prSet/>
      <dgm:spPr/>
      <dgm:t>
        <a:bodyPr/>
        <a:lstStyle/>
        <a:p>
          <a:endParaRPr lang="en-US"/>
        </a:p>
      </dgm:t>
    </dgm:pt>
    <dgm:pt modelId="{CCE2C1CF-898C-4DB5-A219-C6A87877D805}">
      <dgm:prSet phldrT="[Text]"/>
      <dgm:spPr/>
      <dgm:t>
        <a:bodyPr/>
        <a:lstStyle/>
        <a:p>
          <a:r>
            <a:rPr lang="ar-JO"/>
            <a:t>التوازن</a:t>
          </a:r>
          <a:endParaRPr lang="en-US"/>
        </a:p>
      </dgm:t>
    </dgm:pt>
    <dgm:pt modelId="{C871CD5A-641D-420B-B4FB-EE186A6F3490}" type="parTrans" cxnId="{524D8767-DCF4-47A2-B822-B01BDB3B9905}">
      <dgm:prSet/>
      <dgm:spPr/>
      <dgm:t>
        <a:bodyPr/>
        <a:lstStyle/>
        <a:p>
          <a:endParaRPr lang="en-US"/>
        </a:p>
      </dgm:t>
    </dgm:pt>
    <dgm:pt modelId="{BA0736F1-54DA-4622-A012-B1F570D032EA}" type="sibTrans" cxnId="{524D8767-DCF4-47A2-B822-B01BDB3B9905}">
      <dgm:prSet/>
      <dgm:spPr/>
      <dgm:t>
        <a:bodyPr/>
        <a:lstStyle/>
        <a:p>
          <a:endParaRPr lang="en-US"/>
        </a:p>
      </dgm:t>
    </dgm:pt>
    <dgm:pt modelId="{D14D82B5-075B-40BF-A658-58027DC990C2}">
      <dgm:prSet phldrT="[Text]"/>
      <dgm:spPr/>
      <dgm:t>
        <a:bodyPr/>
        <a:lstStyle/>
        <a:p>
          <a:r>
            <a:rPr lang="ar-JO"/>
            <a:t>الوحدة أو الكلية</a:t>
          </a:r>
          <a:endParaRPr lang="en-US"/>
        </a:p>
      </dgm:t>
    </dgm:pt>
    <dgm:pt modelId="{C2B9ECFB-37C3-4B5A-B368-7A4188CE4852}" type="parTrans" cxnId="{6C65BAEC-5E9C-48B2-B5ED-3CE75FC06683}">
      <dgm:prSet/>
      <dgm:spPr/>
      <dgm:t>
        <a:bodyPr/>
        <a:lstStyle/>
        <a:p>
          <a:endParaRPr lang="en-US"/>
        </a:p>
      </dgm:t>
    </dgm:pt>
    <dgm:pt modelId="{1886F61F-3002-45CC-94E8-FA5DE0334CD2}" type="sibTrans" cxnId="{6C65BAEC-5E9C-48B2-B5ED-3CE75FC06683}">
      <dgm:prSet/>
      <dgm:spPr/>
      <dgm:t>
        <a:bodyPr/>
        <a:lstStyle/>
        <a:p>
          <a:endParaRPr lang="en-US"/>
        </a:p>
      </dgm:t>
    </dgm:pt>
    <dgm:pt modelId="{94638540-AE1B-41DD-9689-0B5285CEB778}">
      <dgm:prSet phldrT="[Text]"/>
      <dgm:spPr/>
      <dgm:t>
        <a:bodyPr/>
        <a:lstStyle/>
        <a:p>
          <a:r>
            <a:rPr lang="ar-JO"/>
            <a:t>التناسق</a:t>
          </a:r>
          <a:endParaRPr lang="en-US"/>
        </a:p>
      </dgm:t>
    </dgm:pt>
    <dgm:pt modelId="{D0B4190D-EC85-419D-9340-4937B8780BCC}" type="parTrans" cxnId="{EF691E88-FF9D-4BA9-9270-A6575DBB04F3}">
      <dgm:prSet/>
      <dgm:spPr/>
      <dgm:t>
        <a:bodyPr/>
        <a:lstStyle/>
        <a:p>
          <a:endParaRPr lang="en-US"/>
        </a:p>
      </dgm:t>
    </dgm:pt>
    <dgm:pt modelId="{07C4B9AC-D2E2-4C34-8455-33302308AC71}" type="sibTrans" cxnId="{EF691E88-FF9D-4BA9-9270-A6575DBB04F3}">
      <dgm:prSet/>
      <dgm:spPr/>
      <dgm:t>
        <a:bodyPr/>
        <a:lstStyle/>
        <a:p>
          <a:endParaRPr lang="en-US"/>
        </a:p>
      </dgm:t>
    </dgm:pt>
    <dgm:pt modelId="{5A4C2286-2FA6-4CCF-8959-62DB6B5F13BE}">
      <dgm:prSet phldrT="[Text]"/>
      <dgm:spPr/>
      <dgm:t>
        <a:bodyPr/>
        <a:lstStyle/>
        <a:p>
          <a:r>
            <a:rPr lang="ar-JO"/>
            <a:t>توظيف الالوان</a:t>
          </a:r>
          <a:endParaRPr lang="en-US"/>
        </a:p>
      </dgm:t>
    </dgm:pt>
    <dgm:pt modelId="{B1594980-CE48-4642-9CD1-AEEF34812AD1}" type="parTrans" cxnId="{B5295739-4C52-422F-AACB-9988A3BED788}">
      <dgm:prSet/>
      <dgm:spPr/>
      <dgm:t>
        <a:bodyPr/>
        <a:lstStyle/>
        <a:p>
          <a:endParaRPr lang="en-US"/>
        </a:p>
      </dgm:t>
    </dgm:pt>
    <dgm:pt modelId="{99A91A8C-A9A4-46A5-AA3C-6B05973D110D}" type="sibTrans" cxnId="{B5295739-4C52-422F-AACB-9988A3BED788}">
      <dgm:prSet/>
      <dgm:spPr/>
      <dgm:t>
        <a:bodyPr/>
        <a:lstStyle/>
        <a:p>
          <a:endParaRPr lang="en-US"/>
        </a:p>
      </dgm:t>
    </dgm:pt>
    <dgm:pt modelId="{15F58F1B-5819-43CC-A922-304EC57B0F97}" type="pres">
      <dgm:prSet presAssocID="{11C78E29-431F-41A6-8476-81BAC33532FC}" presName="diagram" presStyleCnt="0">
        <dgm:presLayoutVars>
          <dgm:dir/>
          <dgm:resizeHandles val="exact"/>
        </dgm:presLayoutVars>
      </dgm:prSet>
      <dgm:spPr/>
    </dgm:pt>
    <dgm:pt modelId="{A59F44FB-5B1C-4025-BE63-61819CFF7E13}" type="pres">
      <dgm:prSet presAssocID="{978F72B5-CE7F-42CA-B269-6D1E747BE43E}" presName="node" presStyleLbl="node1" presStyleIdx="0" presStyleCnt="9">
        <dgm:presLayoutVars>
          <dgm:bulletEnabled val="1"/>
        </dgm:presLayoutVars>
      </dgm:prSet>
      <dgm:spPr/>
    </dgm:pt>
    <dgm:pt modelId="{DCDC58CD-B6F5-4B72-BBD6-9458362F06C3}" type="pres">
      <dgm:prSet presAssocID="{0684E7A6-760A-478C-82D1-D6F62EA16721}" presName="sibTrans" presStyleCnt="0"/>
      <dgm:spPr/>
    </dgm:pt>
    <dgm:pt modelId="{36DA8031-1E7A-4087-AE46-86800B6BD80B}" type="pres">
      <dgm:prSet presAssocID="{A93A1FBE-3ABD-4080-8FAE-A33E2158F22A}" presName="node" presStyleLbl="node1" presStyleIdx="1" presStyleCnt="9">
        <dgm:presLayoutVars>
          <dgm:bulletEnabled val="1"/>
        </dgm:presLayoutVars>
      </dgm:prSet>
      <dgm:spPr/>
    </dgm:pt>
    <dgm:pt modelId="{D18D2BB2-7569-4981-8C81-FAC20E68043A}" type="pres">
      <dgm:prSet presAssocID="{795D700F-B835-4230-BD0B-B66308A3D841}" presName="sibTrans" presStyleCnt="0"/>
      <dgm:spPr/>
    </dgm:pt>
    <dgm:pt modelId="{49E64910-5D38-4038-8C2F-6D667A2D7BE2}" type="pres">
      <dgm:prSet presAssocID="{57B634D5-62DB-4381-BC74-61BA371DF9E2}" presName="node" presStyleLbl="node1" presStyleIdx="2" presStyleCnt="9">
        <dgm:presLayoutVars>
          <dgm:bulletEnabled val="1"/>
        </dgm:presLayoutVars>
      </dgm:prSet>
      <dgm:spPr/>
    </dgm:pt>
    <dgm:pt modelId="{F0A8F995-7927-46C5-9614-AE446628DAE0}" type="pres">
      <dgm:prSet presAssocID="{83095E46-6AF6-4440-9DB5-4F8418D2FC3A}" presName="sibTrans" presStyleCnt="0"/>
      <dgm:spPr/>
    </dgm:pt>
    <dgm:pt modelId="{0ADCA08D-8DFE-4372-BBBD-33BF3537D2BC}" type="pres">
      <dgm:prSet presAssocID="{60B55C1A-5AE3-4253-BE64-58041442AE39}" presName="node" presStyleLbl="node1" presStyleIdx="3" presStyleCnt="9">
        <dgm:presLayoutVars>
          <dgm:bulletEnabled val="1"/>
        </dgm:presLayoutVars>
      </dgm:prSet>
      <dgm:spPr/>
    </dgm:pt>
    <dgm:pt modelId="{E5392D77-19E1-4CA7-AB78-9354D0FF1E89}" type="pres">
      <dgm:prSet presAssocID="{1A1307F8-5CD9-4B64-A7CB-71F4B81A20EC}" presName="sibTrans" presStyleCnt="0"/>
      <dgm:spPr/>
    </dgm:pt>
    <dgm:pt modelId="{8BB10CAE-D1B0-48C9-8E1F-C86F525796C0}" type="pres">
      <dgm:prSet presAssocID="{57EFCC8A-42C6-4615-B0F8-A80777FB6782}" presName="node" presStyleLbl="node1" presStyleIdx="4" presStyleCnt="9">
        <dgm:presLayoutVars>
          <dgm:bulletEnabled val="1"/>
        </dgm:presLayoutVars>
      </dgm:prSet>
      <dgm:spPr/>
    </dgm:pt>
    <dgm:pt modelId="{E788434F-01F3-488A-99F1-262138E27685}" type="pres">
      <dgm:prSet presAssocID="{5BF2653D-45C4-4381-A6BC-DE5463471111}" presName="sibTrans" presStyleCnt="0"/>
      <dgm:spPr/>
    </dgm:pt>
    <dgm:pt modelId="{04C5156C-B667-489A-9633-B0B0CA130466}" type="pres">
      <dgm:prSet presAssocID="{CCE2C1CF-898C-4DB5-A219-C6A87877D805}" presName="node" presStyleLbl="node1" presStyleIdx="5" presStyleCnt="9">
        <dgm:presLayoutVars>
          <dgm:bulletEnabled val="1"/>
        </dgm:presLayoutVars>
      </dgm:prSet>
      <dgm:spPr/>
    </dgm:pt>
    <dgm:pt modelId="{AA568046-2E65-427D-98F3-A83445EB6B46}" type="pres">
      <dgm:prSet presAssocID="{BA0736F1-54DA-4622-A012-B1F570D032EA}" presName="sibTrans" presStyleCnt="0"/>
      <dgm:spPr/>
    </dgm:pt>
    <dgm:pt modelId="{14B6D14A-D9A6-47D0-8A22-2FE0126C0881}" type="pres">
      <dgm:prSet presAssocID="{D14D82B5-075B-40BF-A658-58027DC990C2}" presName="node" presStyleLbl="node1" presStyleIdx="6" presStyleCnt="9">
        <dgm:presLayoutVars>
          <dgm:bulletEnabled val="1"/>
        </dgm:presLayoutVars>
      </dgm:prSet>
      <dgm:spPr/>
    </dgm:pt>
    <dgm:pt modelId="{9F9AAF16-AF7C-40A9-BB3A-FFE93119DBEA}" type="pres">
      <dgm:prSet presAssocID="{1886F61F-3002-45CC-94E8-FA5DE0334CD2}" presName="sibTrans" presStyleCnt="0"/>
      <dgm:spPr/>
    </dgm:pt>
    <dgm:pt modelId="{927AECD0-73DF-4F4A-990F-60EADE58C58D}" type="pres">
      <dgm:prSet presAssocID="{94638540-AE1B-41DD-9689-0B5285CEB778}" presName="node" presStyleLbl="node1" presStyleIdx="7" presStyleCnt="9">
        <dgm:presLayoutVars>
          <dgm:bulletEnabled val="1"/>
        </dgm:presLayoutVars>
      </dgm:prSet>
      <dgm:spPr/>
    </dgm:pt>
    <dgm:pt modelId="{E9E75174-D54A-4A25-B4C5-3FB1F47DFE94}" type="pres">
      <dgm:prSet presAssocID="{07C4B9AC-D2E2-4C34-8455-33302308AC71}" presName="sibTrans" presStyleCnt="0"/>
      <dgm:spPr/>
    </dgm:pt>
    <dgm:pt modelId="{1ECD66F5-E892-4024-8A94-0140DBDA03CF}" type="pres">
      <dgm:prSet presAssocID="{5A4C2286-2FA6-4CCF-8959-62DB6B5F13BE}" presName="node" presStyleLbl="node1" presStyleIdx="8" presStyleCnt="9">
        <dgm:presLayoutVars>
          <dgm:bulletEnabled val="1"/>
        </dgm:presLayoutVars>
      </dgm:prSet>
      <dgm:spPr/>
    </dgm:pt>
  </dgm:ptLst>
  <dgm:cxnLst>
    <dgm:cxn modelId="{06926404-20F9-4762-89ED-2207475FFF52}" type="presOf" srcId="{A93A1FBE-3ABD-4080-8FAE-A33E2158F22A}" destId="{36DA8031-1E7A-4087-AE46-86800B6BD80B}" srcOrd="0" destOrd="0" presId="urn:microsoft.com/office/officeart/2005/8/layout/default"/>
    <dgm:cxn modelId="{A9843107-3C0E-4FA1-8F99-94F659E003CA}" type="presOf" srcId="{60B55C1A-5AE3-4253-BE64-58041442AE39}" destId="{0ADCA08D-8DFE-4372-BBBD-33BF3537D2BC}" srcOrd="0" destOrd="0" presId="urn:microsoft.com/office/officeart/2005/8/layout/default"/>
    <dgm:cxn modelId="{78AE3611-0CF6-4A31-8D84-83287C56D397}" type="presOf" srcId="{D14D82B5-075B-40BF-A658-58027DC990C2}" destId="{14B6D14A-D9A6-47D0-8A22-2FE0126C0881}" srcOrd="0" destOrd="0" presId="urn:microsoft.com/office/officeart/2005/8/layout/default"/>
    <dgm:cxn modelId="{A6D6CD2E-9D34-4C6B-99C0-28E7C235AB51}" type="presOf" srcId="{94638540-AE1B-41DD-9689-0B5285CEB778}" destId="{927AECD0-73DF-4F4A-990F-60EADE58C58D}" srcOrd="0" destOrd="0" presId="urn:microsoft.com/office/officeart/2005/8/layout/default"/>
    <dgm:cxn modelId="{B5295739-4C52-422F-AACB-9988A3BED788}" srcId="{11C78E29-431F-41A6-8476-81BAC33532FC}" destId="{5A4C2286-2FA6-4CCF-8959-62DB6B5F13BE}" srcOrd="8" destOrd="0" parTransId="{B1594980-CE48-4642-9CD1-AEEF34812AD1}" sibTransId="{99A91A8C-A9A4-46A5-AA3C-6B05973D110D}"/>
    <dgm:cxn modelId="{58D96167-E290-4CFB-99DF-683140215CBC}" type="presOf" srcId="{978F72B5-CE7F-42CA-B269-6D1E747BE43E}" destId="{A59F44FB-5B1C-4025-BE63-61819CFF7E13}" srcOrd="0" destOrd="0" presId="urn:microsoft.com/office/officeart/2005/8/layout/default"/>
    <dgm:cxn modelId="{524D8767-DCF4-47A2-B822-B01BDB3B9905}" srcId="{11C78E29-431F-41A6-8476-81BAC33532FC}" destId="{CCE2C1CF-898C-4DB5-A219-C6A87877D805}" srcOrd="5" destOrd="0" parTransId="{C871CD5A-641D-420B-B4FB-EE186A6F3490}" sibTransId="{BA0736F1-54DA-4622-A012-B1F570D032EA}"/>
    <dgm:cxn modelId="{291B9E4D-167F-4344-A0BF-004F9A5F88FC}" srcId="{11C78E29-431F-41A6-8476-81BAC33532FC}" destId="{978F72B5-CE7F-42CA-B269-6D1E747BE43E}" srcOrd="0" destOrd="0" parTransId="{638AB61A-B96F-4AE4-9939-D5B65507934B}" sibTransId="{0684E7A6-760A-478C-82D1-D6F62EA16721}"/>
    <dgm:cxn modelId="{21D6F651-7E86-44C9-8EEA-B9117129BCF9}" srcId="{11C78E29-431F-41A6-8476-81BAC33532FC}" destId="{57EFCC8A-42C6-4615-B0F8-A80777FB6782}" srcOrd="4" destOrd="0" parTransId="{B0EFD39B-06FE-4E5E-AE62-B54338E8BFC5}" sibTransId="{5BF2653D-45C4-4381-A6BC-DE5463471111}"/>
    <dgm:cxn modelId="{69718372-7C81-43E8-BB4F-F22A120542BB}" srcId="{11C78E29-431F-41A6-8476-81BAC33532FC}" destId="{57B634D5-62DB-4381-BC74-61BA371DF9E2}" srcOrd="2" destOrd="0" parTransId="{5A1C1999-A12B-478C-B7D9-53446C750DA3}" sibTransId="{83095E46-6AF6-4440-9DB5-4F8418D2FC3A}"/>
    <dgm:cxn modelId="{4E2AF274-09DA-4DDA-8825-E545A982B62B}" type="presOf" srcId="{CCE2C1CF-898C-4DB5-A219-C6A87877D805}" destId="{04C5156C-B667-489A-9633-B0B0CA130466}" srcOrd="0" destOrd="0" presId="urn:microsoft.com/office/officeart/2005/8/layout/default"/>
    <dgm:cxn modelId="{4A0DDC5A-ABBF-4916-9E27-76889BB6BD06}" type="presOf" srcId="{11C78E29-431F-41A6-8476-81BAC33532FC}" destId="{15F58F1B-5819-43CC-A922-304EC57B0F97}" srcOrd="0" destOrd="0" presId="urn:microsoft.com/office/officeart/2005/8/layout/default"/>
    <dgm:cxn modelId="{EF691E88-FF9D-4BA9-9270-A6575DBB04F3}" srcId="{11C78E29-431F-41A6-8476-81BAC33532FC}" destId="{94638540-AE1B-41DD-9689-0B5285CEB778}" srcOrd="7" destOrd="0" parTransId="{D0B4190D-EC85-419D-9340-4937B8780BCC}" sibTransId="{07C4B9AC-D2E2-4C34-8455-33302308AC71}"/>
    <dgm:cxn modelId="{033951B7-24E0-439E-8398-D8DC6202822E}" srcId="{11C78E29-431F-41A6-8476-81BAC33532FC}" destId="{60B55C1A-5AE3-4253-BE64-58041442AE39}" srcOrd="3" destOrd="0" parTransId="{1126138D-B2C6-4806-862E-F92B55127375}" sibTransId="{1A1307F8-5CD9-4B64-A7CB-71F4B81A20EC}"/>
    <dgm:cxn modelId="{BC20C0BB-501D-4EEE-9C34-6ED1EF5FDD82}" type="presOf" srcId="{57B634D5-62DB-4381-BC74-61BA371DF9E2}" destId="{49E64910-5D38-4038-8C2F-6D667A2D7BE2}" srcOrd="0" destOrd="0" presId="urn:microsoft.com/office/officeart/2005/8/layout/default"/>
    <dgm:cxn modelId="{28372BC4-C698-4D0B-BF8B-D34741770D94}" type="presOf" srcId="{57EFCC8A-42C6-4615-B0F8-A80777FB6782}" destId="{8BB10CAE-D1B0-48C9-8E1F-C86F525796C0}" srcOrd="0" destOrd="0" presId="urn:microsoft.com/office/officeart/2005/8/layout/default"/>
    <dgm:cxn modelId="{2442A3DC-9628-46C2-8556-FFF6E8ABDACF}" srcId="{11C78E29-431F-41A6-8476-81BAC33532FC}" destId="{A93A1FBE-3ABD-4080-8FAE-A33E2158F22A}" srcOrd="1" destOrd="0" parTransId="{EB293562-D62E-4157-A453-D4D95E40F482}" sibTransId="{795D700F-B835-4230-BD0B-B66308A3D841}"/>
    <dgm:cxn modelId="{6C65BAEC-5E9C-48B2-B5ED-3CE75FC06683}" srcId="{11C78E29-431F-41A6-8476-81BAC33532FC}" destId="{D14D82B5-075B-40BF-A658-58027DC990C2}" srcOrd="6" destOrd="0" parTransId="{C2B9ECFB-37C3-4B5A-B368-7A4188CE4852}" sibTransId="{1886F61F-3002-45CC-94E8-FA5DE0334CD2}"/>
    <dgm:cxn modelId="{A387DFFB-C9E1-45CA-90FD-B268E2A244CA}" type="presOf" srcId="{5A4C2286-2FA6-4CCF-8959-62DB6B5F13BE}" destId="{1ECD66F5-E892-4024-8A94-0140DBDA03CF}" srcOrd="0" destOrd="0" presId="urn:microsoft.com/office/officeart/2005/8/layout/default"/>
    <dgm:cxn modelId="{BB25E4DA-AAB5-4C9D-AACA-CA31BF902DDB}" type="presParOf" srcId="{15F58F1B-5819-43CC-A922-304EC57B0F97}" destId="{A59F44FB-5B1C-4025-BE63-61819CFF7E13}" srcOrd="0" destOrd="0" presId="urn:microsoft.com/office/officeart/2005/8/layout/default"/>
    <dgm:cxn modelId="{772798AB-2E05-4A22-BC71-061431EC5058}" type="presParOf" srcId="{15F58F1B-5819-43CC-A922-304EC57B0F97}" destId="{DCDC58CD-B6F5-4B72-BBD6-9458362F06C3}" srcOrd="1" destOrd="0" presId="urn:microsoft.com/office/officeart/2005/8/layout/default"/>
    <dgm:cxn modelId="{B2C288C7-41F7-4D35-B781-A761D54A63D0}" type="presParOf" srcId="{15F58F1B-5819-43CC-A922-304EC57B0F97}" destId="{36DA8031-1E7A-4087-AE46-86800B6BD80B}" srcOrd="2" destOrd="0" presId="urn:microsoft.com/office/officeart/2005/8/layout/default"/>
    <dgm:cxn modelId="{C5A032D7-0A6A-42AA-AF7A-9807CC9CD537}" type="presParOf" srcId="{15F58F1B-5819-43CC-A922-304EC57B0F97}" destId="{D18D2BB2-7569-4981-8C81-FAC20E68043A}" srcOrd="3" destOrd="0" presId="urn:microsoft.com/office/officeart/2005/8/layout/default"/>
    <dgm:cxn modelId="{B6C306F5-7D49-4E35-BBFA-348F62186CB0}" type="presParOf" srcId="{15F58F1B-5819-43CC-A922-304EC57B0F97}" destId="{49E64910-5D38-4038-8C2F-6D667A2D7BE2}" srcOrd="4" destOrd="0" presId="urn:microsoft.com/office/officeart/2005/8/layout/default"/>
    <dgm:cxn modelId="{67665C25-0A1A-451D-AE83-1E0C1F21250A}" type="presParOf" srcId="{15F58F1B-5819-43CC-A922-304EC57B0F97}" destId="{F0A8F995-7927-46C5-9614-AE446628DAE0}" srcOrd="5" destOrd="0" presId="urn:microsoft.com/office/officeart/2005/8/layout/default"/>
    <dgm:cxn modelId="{5FCFC17A-3331-40D3-9A71-7E742A5D7F3F}" type="presParOf" srcId="{15F58F1B-5819-43CC-A922-304EC57B0F97}" destId="{0ADCA08D-8DFE-4372-BBBD-33BF3537D2BC}" srcOrd="6" destOrd="0" presId="urn:microsoft.com/office/officeart/2005/8/layout/default"/>
    <dgm:cxn modelId="{E4A18726-5239-44AB-8D1E-187940ECFE22}" type="presParOf" srcId="{15F58F1B-5819-43CC-A922-304EC57B0F97}" destId="{E5392D77-19E1-4CA7-AB78-9354D0FF1E89}" srcOrd="7" destOrd="0" presId="urn:microsoft.com/office/officeart/2005/8/layout/default"/>
    <dgm:cxn modelId="{94A717AE-736C-4744-A009-E17ACA41FD62}" type="presParOf" srcId="{15F58F1B-5819-43CC-A922-304EC57B0F97}" destId="{8BB10CAE-D1B0-48C9-8E1F-C86F525796C0}" srcOrd="8" destOrd="0" presId="urn:microsoft.com/office/officeart/2005/8/layout/default"/>
    <dgm:cxn modelId="{7BBD73C0-890C-46F3-948C-83D84594124A}" type="presParOf" srcId="{15F58F1B-5819-43CC-A922-304EC57B0F97}" destId="{E788434F-01F3-488A-99F1-262138E27685}" srcOrd="9" destOrd="0" presId="urn:microsoft.com/office/officeart/2005/8/layout/default"/>
    <dgm:cxn modelId="{52195311-3571-4AFF-8533-226A92ED70ED}" type="presParOf" srcId="{15F58F1B-5819-43CC-A922-304EC57B0F97}" destId="{04C5156C-B667-489A-9633-B0B0CA130466}" srcOrd="10" destOrd="0" presId="urn:microsoft.com/office/officeart/2005/8/layout/default"/>
    <dgm:cxn modelId="{37EB7A3D-CA01-42D6-A73A-98EAA4347EB0}" type="presParOf" srcId="{15F58F1B-5819-43CC-A922-304EC57B0F97}" destId="{AA568046-2E65-427D-98F3-A83445EB6B46}" srcOrd="11" destOrd="0" presId="urn:microsoft.com/office/officeart/2005/8/layout/default"/>
    <dgm:cxn modelId="{89F8DCB1-1BB7-4809-B4F9-D55D91A31CF9}" type="presParOf" srcId="{15F58F1B-5819-43CC-A922-304EC57B0F97}" destId="{14B6D14A-D9A6-47D0-8A22-2FE0126C0881}" srcOrd="12" destOrd="0" presId="urn:microsoft.com/office/officeart/2005/8/layout/default"/>
    <dgm:cxn modelId="{ACB6E4C0-0B01-438B-83D2-43111EA1BFCF}" type="presParOf" srcId="{15F58F1B-5819-43CC-A922-304EC57B0F97}" destId="{9F9AAF16-AF7C-40A9-BB3A-FFE93119DBEA}" srcOrd="13" destOrd="0" presId="urn:microsoft.com/office/officeart/2005/8/layout/default"/>
    <dgm:cxn modelId="{244EAC09-9FCE-4F21-9E81-5940C6B3F876}" type="presParOf" srcId="{15F58F1B-5819-43CC-A922-304EC57B0F97}" destId="{927AECD0-73DF-4F4A-990F-60EADE58C58D}" srcOrd="14" destOrd="0" presId="urn:microsoft.com/office/officeart/2005/8/layout/default"/>
    <dgm:cxn modelId="{9ADCC766-1456-40D2-9F6B-873883036586}" type="presParOf" srcId="{15F58F1B-5819-43CC-A922-304EC57B0F97}" destId="{E9E75174-D54A-4A25-B4C5-3FB1F47DFE94}" srcOrd="15" destOrd="0" presId="urn:microsoft.com/office/officeart/2005/8/layout/default"/>
    <dgm:cxn modelId="{38F0215C-0A00-4B73-99E4-C61EABA133C4}" type="presParOf" srcId="{15F58F1B-5819-43CC-A922-304EC57B0F97}" destId="{1ECD66F5-E892-4024-8A94-0140DBDA03CF}"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9F44FB-5B1C-4025-BE63-61819CFF7E13}">
      <dsp:nvSpPr>
        <dsp:cNvPr id="0" name=""/>
        <dsp:cNvSpPr/>
      </dsp:nvSpPr>
      <dsp:spPr>
        <a:xfrm>
          <a:off x="0" y="113219"/>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الشكل</a:t>
          </a:r>
          <a:endParaRPr lang="en-US" sz="3500" kern="1200"/>
        </a:p>
      </dsp:txBody>
      <dsp:txXfrm>
        <a:off x="0" y="113219"/>
        <a:ext cx="2079294" cy="1247576"/>
      </dsp:txXfrm>
    </dsp:sp>
    <dsp:sp modelId="{36DA8031-1E7A-4087-AE46-86800B6BD80B}">
      <dsp:nvSpPr>
        <dsp:cNvPr id="0" name=""/>
        <dsp:cNvSpPr/>
      </dsp:nvSpPr>
      <dsp:spPr>
        <a:xfrm>
          <a:off x="2287223" y="113219"/>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البساطة</a:t>
          </a:r>
          <a:endParaRPr lang="en-US" sz="3500" kern="1200"/>
        </a:p>
      </dsp:txBody>
      <dsp:txXfrm>
        <a:off x="2287223" y="113219"/>
        <a:ext cx="2079294" cy="1247576"/>
      </dsp:txXfrm>
    </dsp:sp>
    <dsp:sp modelId="{49E64910-5D38-4038-8C2F-6D667A2D7BE2}">
      <dsp:nvSpPr>
        <dsp:cNvPr id="0" name=""/>
        <dsp:cNvSpPr/>
      </dsp:nvSpPr>
      <dsp:spPr>
        <a:xfrm>
          <a:off x="4574446" y="113219"/>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الوضوح</a:t>
          </a:r>
          <a:endParaRPr lang="en-US" sz="3500" kern="1200"/>
        </a:p>
      </dsp:txBody>
      <dsp:txXfrm>
        <a:off x="4574446" y="113219"/>
        <a:ext cx="2079294" cy="1247576"/>
      </dsp:txXfrm>
    </dsp:sp>
    <dsp:sp modelId="{0ADCA08D-8DFE-4372-BBBD-33BF3537D2BC}">
      <dsp:nvSpPr>
        <dsp:cNvPr id="0" name=""/>
        <dsp:cNvSpPr/>
      </dsp:nvSpPr>
      <dsp:spPr>
        <a:xfrm>
          <a:off x="0" y="1568725"/>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التركيب</a:t>
          </a:r>
          <a:endParaRPr lang="en-US" sz="3500" kern="1200"/>
        </a:p>
      </dsp:txBody>
      <dsp:txXfrm>
        <a:off x="0" y="1568725"/>
        <a:ext cx="2079294" cy="1247576"/>
      </dsp:txXfrm>
    </dsp:sp>
    <dsp:sp modelId="{8BB10CAE-D1B0-48C9-8E1F-C86F525796C0}">
      <dsp:nvSpPr>
        <dsp:cNvPr id="0" name=""/>
        <dsp:cNvSpPr/>
      </dsp:nvSpPr>
      <dsp:spPr>
        <a:xfrm>
          <a:off x="2287223" y="1568725"/>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التنظيم أو الترتيب</a:t>
          </a:r>
          <a:endParaRPr lang="en-US" sz="3500" kern="1200"/>
        </a:p>
      </dsp:txBody>
      <dsp:txXfrm>
        <a:off x="2287223" y="1568725"/>
        <a:ext cx="2079294" cy="1247576"/>
      </dsp:txXfrm>
    </dsp:sp>
    <dsp:sp modelId="{04C5156C-B667-489A-9633-B0B0CA130466}">
      <dsp:nvSpPr>
        <dsp:cNvPr id="0" name=""/>
        <dsp:cNvSpPr/>
      </dsp:nvSpPr>
      <dsp:spPr>
        <a:xfrm>
          <a:off x="4574446" y="1568725"/>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التوازن</a:t>
          </a:r>
          <a:endParaRPr lang="en-US" sz="3500" kern="1200"/>
        </a:p>
      </dsp:txBody>
      <dsp:txXfrm>
        <a:off x="4574446" y="1568725"/>
        <a:ext cx="2079294" cy="1247576"/>
      </dsp:txXfrm>
    </dsp:sp>
    <dsp:sp modelId="{14B6D14A-D9A6-47D0-8A22-2FE0126C0881}">
      <dsp:nvSpPr>
        <dsp:cNvPr id="0" name=""/>
        <dsp:cNvSpPr/>
      </dsp:nvSpPr>
      <dsp:spPr>
        <a:xfrm>
          <a:off x="0" y="3024231"/>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الوحدة أو الكلية</a:t>
          </a:r>
          <a:endParaRPr lang="en-US" sz="3500" kern="1200"/>
        </a:p>
      </dsp:txBody>
      <dsp:txXfrm>
        <a:off x="0" y="3024231"/>
        <a:ext cx="2079294" cy="1247576"/>
      </dsp:txXfrm>
    </dsp:sp>
    <dsp:sp modelId="{927AECD0-73DF-4F4A-990F-60EADE58C58D}">
      <dsp:nvSpPr>
        <dsp:cNvPr id="0" name=""/>
        <dsp:cNvSpPr/>
      </dsp:nvSpPr>
      <dsp:spPr>
        <a:xfrm>
          <a:off x="2287223" y="3024231"/>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التناسق</a:t>
          </a:r>
          <a:endParaRPr lang="en-US" sz="3500" kern="1200"/>
        </a:p>
      </dsp:txBody>
      <dsp:txXfrm>
        <a:off x="2287223" y="3024231"/>
        <a:ext cx="2079294" cy="1247576"/>
      </dsp:txXfrm>
    </dsp:sp>
    <dsp:sp modelId="{1ECD66F5-E892-4024-8A94-0140DBDA03CF}">
      <dsp:nvSpPr>
        <dsp:cNvPr id="0" name=""/>
        <dsp:cNvSpPr/>
      </dsp:nvSpPr>
      <dsp:spPr>
        <a:xfrm>
          <a:off x="4574446" y="3024231"/>
          <a:ext cx="2079294" cy="1247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ar-JO" sz="3500" kern="1200"/>
            <a:t>توظيف الالوان</a:t>
          </a:r>
          <a:endParaRPr lang="en-US" sz="3500" kern="1200"/>
        </a:p>
      </dsp:txBody>
      <dsp:txXfrm>
        <a:off x="4574446" y="3024231"/>
        <a:ext cx="2079294" cy="124757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E01245C-BD60-46FC-89F5-AED5BFF4825B}"/>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ea typeface="+mn-ea"/>
                <a:cs typeface="+mn-cs"/>
              </a:defRPr>
            </a:lvl1pPr>
          </a:lstStyle>
          <a:p>
            <a:pPr>
              <a:defRPr/>
            </a:pPr>
            <a:endParaRPr lang="ar-SA"/>
          </a:p>
        </p:txBody>
      </p:sp>
      <p:sp>
        <p:nvSpPr>
          <p:cNvPr id="3" name="Date Placeholder 2">
            <a:extLst>
              <a:ext uri="{FF2B5EF4-FFF2-40B4-BE49-F238E27FC236}">
                <a16:creationId xmlns:a16="http://schemas.microsoft.com/office/drawing/2014/main" id="{AF7FE3C7-3882-448D-9F5B-99DF7B06130C}"/>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ea typeface="+mn-ea"/>
                <a:cs typeface="+mn-cs"/>
              </a:defRPr>
            </a:lvl1pPr>
          </a:lstStyle>
          <a:p>
            <a:pPr>
              <a:defRPr/>
            </a:pPr>
            <a:fld id="{C29F8BC1-B5F3-4E33-A828-C91F2439D8DA}" type="datetimeFigureOut">
              <a:rPr lang="ar-SA"/>
              <a:pPr>
                <a:defRPr/>
              </a:pPr>
              <a:t>19/09/1443</a:t>
            </a:fld>
            <a:endParaRPr lang="ar-SA"/>
          </a:p>
        </p:txBody>
      </p:sp>
      <p:sp>
        <p:nvSpPr>
          <p:cNvPr id="4" name="Slide Image Placeholder 3">
            <a:extLst>
              <a:ext uri="{FF2B5EF4-FFF2-40B4-BE49-F238E27FC236}">
                <a16:creationId xmlns:a16="http://schemas.microsoft.com/office/drawing/2014/main" id="{A54E2032-9C73-4AF5-BDE5-749ACAF4FA20}"/>
              </a:ext>
            </a:extLst>
          </p:cNvPr>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a:extLst>
              <a:ext uri="{FF2B5EF4-FFF2-40B4-BE49-F238E27FC236}">
                <a16:creationId xmlns:a16="http://schemas.microsoft.com/office/drawing/2014/main" id="{C20EE83A-A396-4BDB-9C78-66FD0D9C56F1}"/>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F257ED3-F956-46FE-AEC5-AE25FFE0D548}"/>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ea typeface="+mn-ea"/>
                <a:cs typeface="+mn-cs"/>
              </a:defRPr>
            </a:lvl1pPr>
          </a:lstStyle>
          <a:p>
            <a:pPr>
              <a:defRPr/>
            </a:pPr>
            <a:endParaRPr lang="ar-SA"/>
          </a:p>
        </p:txBody>
      </p:sp>
      <p:sp>
        <p:nvSpPr>
          <p:cNvPr id="7" name="Slide Number Placeholder 6">
            <a:extLst>
              <a:ext uri="{FF2B5EF4-FFF2-40B4-BE49-F238E27FC236}">
                <a16:creationId xmlns:a16="http://schemas.microsoft.com/office/drawing/2014/main" id="{A577F4DE-D553-4950-BEB8-77BA619E4FE1}"/>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latin typeface="Calibri" panose="020F0502020204030204" pitchFamily="34" charset="0"/>
                <a:cs typeface="Arial" panose="020B0604020202020204" pitchFamily="34" charset="0"/>
              </a:defRPr>
            </a:lvl1pPr>
          </a:lstStyle>
          <a:p>
            <a:pPr>
              <a:defRPr/>
            </a:pPr>
            <a:fld id="{B18C0469-8957-4D94-9631-6DCA61BA9EB4}"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ADEEB88-00E8-48F3-A6B6-90B8914899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A27ED665-EF81-47D0-B5F8-2408A4E8E0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marR="0" lvl="0" indent="-342900" algn="just" defTabSz="914400" rtl="1" eaLnBrk="1" fontAlgn="auto" latinLnBrk="0" hangingPunct="1">
              <a:lnSpc>
                <a:spcPct val="150000"/>
              </a:lnSpc>
              <a:spcBef>
                <a:spcPct val="30000"/>
              </a:spcBef>
              <a:spcAft>
                <a:spcPts val="0"/>
              </a:spcAft>
              <a:buClr>
                <a:schemeClr val="accent3"/>
              </a:buClr>
              <a:buSzTx/>
              <a:buFont typeface="Wingdings" panose="05000000000000000000" pitchFamily="2" charset="2"/>
              <a:buChar char="q"/>
              <a:tabLst/>
              <a:defRPr/>
            </a:pPr>
            <a:r>
              <a:rPr lang="ar-JO" b="0" i="0">
                <a:solidFill>
                  <a:srgbClr val="212529"/>
                </a:solidFill>
                <a:effectLst/>
                <a:latin typeface="bahij"/>
              </a:rPr>
              <a:t>ان تصميم شرائح عرض جيدة بطريقة احترافية غالبا ما تكون شاقة نظرا لقلة الخبرة الفنية لدى المستخدمين الا أنها طريقة فعالة في توضيح الأهداف وطريقة مختصرة في إيصال المعلومة لدى المتلقي ويأتي هنا أهمية المعايير الفنية في مساعدة المعلم على تصميم واعداد شرائح العرض احترافية في مختلف المجالات دون الخوف من الفشل في إيصال الرسالة أو ارباك الجمهور.</a:t>
            </a:r>
            <a:endParaRPr lang="en-US"/>
          </a:p>
          <a:p>
            <a:pPr marL="0" indent="0" algn="just" eaLnBrk="1" fontAlgn="auto" hangingPunct="1">
              <a:lnSpc>
                <a:spcPct val="150000"/>
              </a:lnSpc>
              <a:spcAft>
                <a:spcPts val="0"/>
              </a:spcAft>
              <a:buClr>
                <a:schemeClr val="accent3"/>
              </a:buClr>
              <a:buFont typeface="Wingdings" panose="05000000000000000000" pitchFamily="2" charset="2"/>
              <a:buNone/>
              <a:defRPr/>
            </a:pPr>
            <a:endParaRPr lang="en-US" sz="1200"/>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1200"/>
              <a:t>لأنه من أشهر برامج تعديل شرائح العرض والذي لا يحتاج الى مهارات عالية في الاستخدام.</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1200"/>
              <a:t>لأنه يوفر العديد من الميزات والاضافات والرسومات الجاهزة والقابلة للتخصيص.</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1200"/>
              <a:t>سهولة تنسيق شرائح العرض بأشكال متعددة.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1200"/>
              <a:t>الاستفادة من الشرائح في مختلف المجالات والاشكال.</a:t>
            </a:r>
            <a:endParaRPr lang="ar-JO" sz="1200" b="1"/>
          </a:p>
          <a:p>
            <a:pPr eaLnBrk="1" hangingPunct="1">
              <a:spcBef>
                <a:spcPct val="0"/>
              </a:spcBef>
            </a:pPr>
            <a:endParaRPr lang="ar-SA" altLang="en-US"/>
          </a:p>
        </p:txBody>
      </p:sp>
      <p:sp>
        <p:nvSpPr>
          <p:cNvPr id="18436" name="Slide Number Placeholder 3">
            <a:extLst>
              <a:ext uri="{FF2B5EF4-FFF2-40B4-BE49-F238E27FC236}">
                <a16:creationId xmlns:a16="http://schemas.microsoft.com/office/drawing/2014/main" id="{8AA06C54-4AFA-4C36-B0AB-FF3424C0C6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930C053D-5543-4742-821B-E886E0E58D63}" type="slidenum">
              <a:rPr lang="ar-SA" altLang="en-US" smtClean="0">
                <a:cs typeface="DIN NEXT™ ARABIC MEDIUM" panose="020B0603020203050203" pitchFamily="34" charset="-78"/>
              </a:rPr>
              <a:pPr algn="l">
                <a:spcBef>
                  <a:spcPct val="0"/>
                </a:spcBef>
              </a:pPr>
              <a:t>2</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6418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11</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52070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-1</a:t>
            </a:r>
            <a:r>
              <a:rPr lang="ar-SA" sz="1800">
                <a:effectLst/>
                <a:latin typeface="Calibri" panose="020F0502020204030204" pitchFamily="34" charset="0"/>
                <a:ea typeface="Calibri" panose="020F0502020204030204" pitchFamily="34" charset="0"/>
                <a:cs typeface="Sakkal Majalla" panose="02000000000000000000" pitchFamily="2" charset="-78"/>
              </a:rPr>
              <a:t>الشكل</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ar-SA" sz="1800">
                <a:effectLst/>
                <a:latin typeface="Calibri" panose="020F0502020204030204" pitchFamily="34" charset="0"/>
                <a:ea typeface="Calibri" panose="020F0502020204030204" pitchFamily="34" charset="0"/>
                <a:cs typeface="Sakkal Majalla" panose="02000000000000000000" pitchFamily="2" charset="-78"/>
              </a:rPr>
              <a:t>الشكل هو منظر الصور أو الرسم المحدد بحدود خارجية، وتنظـيم عناصـره ضـمن هـذه الحدود. وكل ما يقع داخل هذه الحدود، يدخل ضمن الشكل؛ لأن الفرد عندما ينظر إلى شيء ما، ينظر إليه من خلال شكل محدد ، مثلاً منظر أمامي أو جانبي، أو من أعلى أو من أسفل ، </a:t>
            </a:r>
            <a:r>
              <a:rPr lang="en-US" sz="1800">
                <a:effectLst/>
                <a:latin typeface="Sakkal Majalla" panose="02000000000000000000" pitchFamily="2" charset="-78"/>
                <a:ea typeface="Calibri" panose="020F0502020204030204" pitchFamily="34" charset="0"/>
                <a:cs typeface="Arial" panose="020B0604020202020204" pitchFamily="34" charset="0"/>
              </a:rPr>
              <a:t>100 </a:t>
            </a:r>
            <a:r>
              <a:rPr lang="ar-SA" sz="1800">
                <a:effectLst/>
                <a:latin typeface="Calibri" panose="020F0502020204030204" pitchFamily="34" charset="0"/>
                <a:ea typeface="Calibri" panose="020F0502020204030204" pitchFamily="34" charset="0"/>
                <a:cs typeface="Sakkal Majalla" panose="02000000000000000000" pitchFamily="2" charset="-78"/>
              </a:rPr>
              <a:t>أو من بعد أو من قرب، أو مقلوب. وعلى ذلك فالشكل يتغير بتغير زاوية التصوير أو الرسم، وأيضاً بتغير المسافة المتوسطة ، والبعيدة تعطي منظراً عاماً. ويتوقف كل ذلك على الأهداف التعليمية وما يريد المصور أو الرسام إظهاره في المنظر. ولكي يمكن مشاهدة كل العناصـر في مجال الرؤية داخل منطقة الرسم، ينبغي أن يكون في منطقة أمان، وهذه تسـتلزم تـرك هامش من كل جانب، حوالي 2 -5.2 سم؛ لأن العناصر التي توجد على حـواف الرسـم لا تصل إلى مجال الرؤية</a:t>
            </a:r>
            <a:r>
              <a:rPr lang="en-US" sz="1800">
                <a:effectLst/>
                <a:latin typeface="Sakkal Majalla" panose="02000000000000000000" pitchFamily="2" charset="-78"/>
                <a:ea typeface="Calibri" panose="020F0502020204030204" pitchFamily="34" charset="0"/>
                <a:cs typeface="Arial" panose="020B0604020202020204" pitchFamily="34" charset="0"/>
              </a:rPr>
              <a:t>. 2 -2</a:t>
            </a:r>
            <a:r>
              <a:rPr lang="ar-SA" sz="1800">
                <a:effectLst/>
                <a:latin typeface="Calibri" panose="020F0502020204030204" pitchFamily="34" charset="0"/>
                <a:ea typeface="Calibri" panose="020F0502020204030204" pitchFamily="34" charset="0"/>
                <a:cs typeface="Sakkal Majalla" panose="02000000000000000000" pitchFamily="2" charset="-78"/>
              </a:rPr>
              <a:t>البساطة</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ar-SA" sz="1800">
                <a:effectLst/>
                <a:latin typeface="Calibri" panose="020F0502020204030204" pitchFamily="34" charset="0"/>
                <a:ea typeface="Calibri" panose="020F0502020204030204" pitchFamily="34" charset="0"/>
                <a:cs typeface="Sakkal Majalla" panose="02000000000000000000" pitchFamily="2" charset="-78"/>
              </a:rPr>
              <a:t>والبساطة عكس التعقيد، وتعني أن تركز الصورة أو الرسم على فكرة واحدة فقـط، وعلـى العناصر المهمة فيها، وتستبعد التفاصيل غير الملائمة التي قد تشتت الانتباه. أما إذا كان مـن الضروري عرض هذه التفاصيل، فيمكن تقسيمها على أكثر من صورة أو رسم، كـل منهـا يعبر عن فكرة واحدة، بدلاً من تزاحمها في رسم واحد مضلل، كما هو الحال في رسم أجهزة جسم الإنسان</a:t>
            </a:r>
            <a:r>
              <a:rPr lang="en-US" sz="1800">
                <a:effectLst/>
                <a:latin typeface="Sakkal Majalla" panose="02000000000000000000" pitchFamily="2" charset="-78"/>
                <a:ea typeface="Calibri" panose="020F0502020204030204" pitchFamily="34" charset="0"/>
                <a:cs typeface="Arial" panose="020B0604020202020204" pitchFamily="34" charset="0"/>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-3</a:t>
            </a:r>
            <a:r>
              <a:rPr lang="ar-SA" sz="1800">
                <a:effectLst/>
                <a:latin typeface="Calibri" panose="020F0502020204030204" pitchFamily="34" charset="0"/>
                <a:ea typeface="Calibri" panose="020F0502020204030204" pitchFamily="34" charset="0"/>
                <a:cs typeface="Sakkal Majalla" panose="02000000000000000000" pitchFamily="2" charset="-78"/>
              </a:rPr>
              <a:t>الوضوح</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ar-SA" sz="1800">
                <a:effectLst/>
                <a:latin typeface="Calibri" panose="020F0502020204030204" pitchFamily="34" charset="0"/>
                <a:ea typeface="Calibri" panose="020F0502020204030204" pitchFamily="34" charset="0"/>
                <a:cs typeface="Sakkal Majalla" panose="02000000000000000000" pitchFamily="2" charset="-78"/>
              </a:rPr>
              <a:t>ويعني أن تكون جميع العناصر والمثيرات المصورة أو المرسومة أو المكتوبة، واضحة لجميـع المتعلمين المشاهدين. وهذا يتطلب أن يكون الرسم كبيراً و لا تقل مساحته عن 1_4 من مساحة اللوحة، كما تكون حروف الكتابة بخط كبير، يتناسب مع طبيعة الرسم وطريقة العرض</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 4-</a:t>
            </a:r>
            <a:r>
              <a:rPr lang="ar-SA" sz="1800">
                <a:effectLst/>
                <a:latin typeface="Calibri" panose="020F0502020204030204" pitchFamily="34" charset="0"/>
                <a:ea typeface="Calibri" panose="020F0502020204030204" pitchFamily="34" charset="0"/>
                <a:cs typeface="Sakkal Majalla" panose="02000000000000000000" pitchFamily="2" charset="-78"/>
              </a:rPr>
              <a:t>التركيب</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ar-SA" sz="1800">
                <a:effectLst/>
                <a:latin typeface="Calibri" panose="020F0502020204030204" pitchFamily="34" charset="0"/>
                <a:ea typeface="Calibri" panose="020F0502020204030204" pitchFamily="34" charset="0"/>
                <a:cs typeface="Sakkal Majalla" panose="02000000000000000000" pitchFamily="2" charset="-78"/>
              </a:rPr>
              <a:t>ويقصد به تركيب عناصر الصورة أو الرسم وترتيبها بشكل مؤثر يجذب الانتباه نحو العناصـر الرئيسة والمهمة، والتي ينبغي أن توضع في منطقة جذب الانتباه، وقد حددت البحـوث التـي أجريت في الثقافات الأجنبية أن عين الإنسان تتجه مباشرة نحو ربع الصورة الأعلى من جهـة اليسار بنسبة 41 ،%يليها الربع الأسفل يساراً، وذلك مع اتجاه حركة العين مـن أعلـى يسـار الصورة للأسفل، بالنسبة للكتابات الأجنبية (72 ,1982</a:t>
            </a:r>
            <a:r>
              <a:rPr lang="en-US" sz="1800">
                <a:effectLst/>
                <a:latin typeface="Sakkal Majalla" panose="02000000000000000000" pitchFamily="2" charset="-78"/>
                <a:ea typeface="Calibri" panose="020F0502020204030204" pitchFamily="34" charset="0"/>
                <a:cs typeface="Arial" panose="020B0604020202020204" pitchFamily="34" charset="0"/>
              </a:rPr>
              <a:t> , Russell&amp; </a:t>
            </a:r>
            <a:r>
              <a:rPr lang="en-US" sz="1800" err="1">
                <a:effectLst/>
                <a:latin typeface="Sakkal Majalla" panose="02000000000000000000" pitchFamily="2" charset="-78"/>
                <a:ea typeface="Calibri" panose="020F0502020204030204" pitchFamily="34" charset="0"/>
                <a:cs typeface="Arial" panose="020B0604020202020204" pitchFamily="34" charset="0"/>
              </a:rPr>
              <a:t>Molenda</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en-US" sz="1800" err="1">
                <a:effectLst/>
                <a:latin typeface="Sakkal Majalla" panose="02000000000000000000" pitchFamily="2" charset="-78"/>
                <a:ea typeface="Calibri" panose="020F0502020204030204" pitchFamily="34" charset="0"/>
                <a:cs typeface="Arial" panose="020B0604020202020204" pitchFamily="34" charset="0"/>
              </a:rPr>
              <a:t>Heinich</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ar-SA" sz="1800">
                <a:effectLst/>
                <a:latin typeface="Calibri" panose="020F0502020204030204" pitchFamily="34" charset="0"/>
                <a:ea typeface="Calibri" panose="020F0502020204030204" pitchFamily="34" charset="0"/>
                <a:cs typeface="Sakkal Majalla" panose="02000000000000000000" pitchFamily="2" charset="-78"/>
              </a:rPr>
              <a:t>ونظراً لأن اتجاه حركة العين، في اللغة العربية، تبدأ من أعلى اليمين للأسفل، فإن منطقة جذب الانتباه في الثقافة العربية هي الربع العلوي ثم السفلي من جهة اليمين</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وتوجد منطقة أخرى لجذب الانتباه هي مركز الصورة، لذلك ينبغي وضع العنصر الرئيس فـي أي من هاتين المنطقتين (أعلى اليمين ، أو المركز). أما إذا كانت طبيعة الموضـوع تقتضـي تنظيماً آخراً يحتم وضع العنصر الرئيس في أي مكان أخر، هنا ينبغي استخدام علامات و أدلة لجذب الانتباه نحوه، مثل استخدام الألوان أو الظلال أو الخطوط والأسهم والإشكال الهندسـية، </a:t>
            </a:r>
            <a:r>
              <a:rPr lang="en-US" sz="1800">
                <a:effectLst/>
                <a:latin typeface="Sakkal Majalla" panose="02000000000000000000" pitchFamily="2" charset="-78"/>
                <a:ea typeface="Calibri" panose="020F0502020204030204" pitchFamily="34" charset="0"/>
                <a:cs typeface="Arial" panose="020B0604020202020204" pitchFamily="34" charset="0"/>
              </a:rPr>
              <a:t>101 </a:t>
            </a:r>
            <a:r>
              <a:rPr lang="ar-SA" sz="1800">
                <a:effectLst/>
                <a:latin typeface="Calibri" panose="020F0502020204030204" pitchFamily="34" charset="0"/>
                <a:ea typeface="Calibri" panose="020F0502020204030204" pitchFamily="34" charset="0"/>
                <a:cs typeface="Sakkal Majalla" panose="02000000000000000000" pitchFamily="2" charset="-78"/>
              </a:rPr>
              <a:t>ويمكن معرفة أن العنصر الرئيس في مركز الانتباه إذا نظرت بعيداً عن الصورة، ثم عدت إليها وتجولت فيها، فإذا اتجهت عيناك مباشرة إلى هذا العنصر ، يكون في مركز الانتباه</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 5-</a:t>
            </a:r>
            <a:r>
              <a:rPr lang="ar-SA" sz="1800">
                <a:effectLst/>
                <a:latin typeface="Calibri" panose="020F0502020204030204" pitchFamily="34" charset="0"/>
                <a:ea typeface="Calibri" panose="020F0502020204030204" pitchFamily="34" charset="0"/>
                <a:cs typeface="Sakkal Majalla" panose="02000000000000000000" pitchFamily="2" charset="-78"/>
              </a:rPr>
              <a:t>التنظيم أو الترتيب</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التنظيم هو ترتيب عناصر الصورة أو الرسم بطريقة منطقة مناسبة، تساعد على تبـع الفكـرة، وتحقق الأهداف المطلوبة. وذلك باستخدام الأسهم والأشكال الهندسية. أما وضع العناصر بشكل غير منتظم، فقد يضلل المشاهد فلا يعرف بما يبدأ و إلى أين يتجه. ولابـد مـن تبنـي فكـرة واضحة للترتيب، كالترتيب على شكل حـرف</a:t>
            </a:r>
            <a:r>
              <a:rPr lang="en-US" sz="1800">
                <a:effectLst/>
                <a:latin typeface="Sakkal Majalla" panose="02000000000000000000" pitchFamily="2" charset="-78"/>
                <a:ea typeface="Calibri" panose="020F0502020204030204" pitchFamily="34" charset="0"/>
                <a:cs typeface="Arial" panose="020B0604020202020204" pitchFamily="34" charset="0"/>
              </a:rPr>
              <a:t> "O " </a:t>
            </a:r>
            <a:r>
              <a:rPr lang="ar-SA" sz="1800">
                <a:effectLst/>
                <a:latin typeface="Calibri" panose="020F0502020204030204" pitchFamily="34" charset="0"/>
                <a:ea typeface="Calibri" panose="020F0502020204030204" pitchFamily="34" charset="0"/>
                <a:cs typeface="Sakkal Majalla" panose="02000000000000000000" pitchFamily="2" charset="-78"/>
              </a:rPr>
              <a:t>الانجليـزي ، أو</a:t>
            </a:r>
            <a:r>
              <a:rPr lang="en-US" sz="1800">
                <a:effectLst/>
                <a:latin typeface="Sakkal Majalla" panose="02000000000000000000" pitchFamily="2" charset="-78"/>
                <a:ea typeface="Calibri" panose="020F0502020204030204" pitchFamily="34" charset="0"/>
                <a:cs typeface="Arial" panose="020B0604020202020204" pitchFamily="34" charset="0"/>
              </a:rPr>
              <a:t> " U, N, M, S, Z " </a:t>
            </a:r>
            <a:r>
              <a:rPr lang="ar-SA" sz="1800">
                <a:effectLst/>
                <a:latin typeface="Calibri" panose="020F0502020204030204" pitchFamily="34" charset="0"/>
                <a:ea typeface="Calibri" panose="020F0502020204030204" pitchFamily="34" charset="0"/>
                <a:cs typeface="Sakkal Majalla" panose="02000000000000000000" pitchFamily="2" charset="-78"/>
              </a:rPr>
              <a:t>أو غير ذلك، وذلك حسب طبيعة الموضوع</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 6-</a:t>
            </a:r>
            <a:r>
              <a:rPr lang="ar-SA" sz="1800">
                <a:effectLst/>
                <a:latin typeface="Calibri" panose="020F0502020204030204" pitchFamily="34" charset="0"/>
                <a:ea typeface="Calibri" panose="020F0502020204030204" pitchFamily="34" charset="0"/>
                <a:cs typeface="Sakkal Majalla" panose="02000000000000000000" pitchFamily="2" charset="-78"/>
              </a:rPr>
              <a:t>التوازن</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ويقصد به توزيع جميع عناصر الرسم على منطقة الرسم الآمنة، بشكل موزون يشعر بالراحـة عند مشاهدته، بحيث إذا قسم الرسم إلى أربعة أقسام متساوية، يكون ما في كل قسم من عناصر يساوي ما في القسم الآخر. أما إذا تركزت معظم العناصر في جانب واحد، فهذا يجعل الرسـم أكثر كثافة ويبدو ثقيلاً في هذا الجانب. وهناك نوعان من التـوازن همـا: التـوازن النمطـي </a:t>
            </a:r>
            <a:r>
              <a:rPr lang="en-US" sz="1800">
                <a:effectLst/>
                <a:latin typeface="Sakkal Majalla" panose="02000000000000000000" pitchFamily="2" charset="-78"/>
                <a:ea typeface="Calibri" panose="020F0502020204030204" pitchFamily="34" charset="0"/>
                <a:cs typeface="Arial" panose="020B0604020202020204" pitchFamily="34" charset="0"/>
              </a:rPr>
              <a:t>Formal </a:t>
            </a:r>
            <a:r>
              <a:rPr lang="ar-SA" sz="1800">
                <a:effectLst/>
                <a:latin typeface="Calibri" panose="020F0502020204030204" pitchFamily="34" charset="0"/>
                <a:ea typeface="Calibri" panose="020F0502020204030204" pitchFamily="34" charset="0"/>
                <a:cs typeface="Sakkal Majalla" panose="02000000000000000000" pitchFamily="2" charset="-78"/>
              </a:rPr>
              <a:t>،الذي يعطي إحساساً بالثبات، والتوازن غير النمطي</a:t>
            </a:r>
            <a:r>
              <a:rPr lang="en-US" sz="1800">
                <a:effectLst/>
                <a:latin typeface="Sakkal Majalla" panose="02000000000000000000" pitchFamily="2" charset="-78"/>
                <a:ea typeface="Calibri" panose="020F0502020204030204" pitchFamily="34" charset="0"/>
                <a:cs typeface="Arial" panose="020B0604020202020204" pitchFamily="34" charset="0"/>
              </a:rPr>
              <a:t> Informal </a:t>
            </a:r>
            <a:r>
              <a:rPr lang="ar-SA" sz="1800">
                <a:effectLst/>
                <a:latin typeface="Calibri" panose="020F0502020204030204" pitchFamily="34" charset="0"/>
                <a:ea typeface="Calibri" panose="020F0502020204030204" pitchFamily="34" charset="0"/>
                <a:cs typeface="Sakkal Majalla" panose="02000000000000000000" pitchFamily="2" charset="-78"/>
              </a:rPr>
              <a:t>الذي يتميز بالجاذبية ومجال الابتكار فيه</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 7-</a:t>
            </a:r>
            <a:r>
              <a:rPr lang="ar-SA" sz="1800">
                <a:effectLst/>
                <a:latin typeface="Calibri" panose="020F0502020204030204" pitchFamily="34" charset="0"/>
                <a:ea typeface="Calibri" panose="020F0502020204030204" pitchFamily="34" charset="0"/>
                <a:cs typeface="Sakkal Majalla" panose="02000000000000000000" pitchFamily="2" charset="-78"/>
              </a:rPr>
              <a:t>الوحدة أو الكلية</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ويقصد بها وضع العناصر المترابطة بشكل متجاور؛ ليسـهل إدراكهـا كوحـدة واحـدة؛ لأن العناصر المتجاورة تدرك كوحدة كلية واحدة. وإذا وزعت العناصر بشكل متباعد عن بعضـها، فقد لا تساعد على تكوين الفكرة الكلية عن الموضوع. أما العناصر غير المترابطة، فإنها توضع بشكل متباعد عن بعضها البعض؛ كي يسهل إدراكها كعناصر مستقلة</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 8-</a:t>
            </a:r>
            <a:r>
              <a:rPr lang="ar-SA" sz="1800">
                <a:effectLst/>
                <a:latin typeface="Calibri" panose="020F0502020204030204" pitchFamily="34" charset="0"/>
                <a:ea typeface="Calibri" panose="020F0502020204030204" pitchFamily="34" charset="0"/>
                <a:cs typeface="Sakkal Majalla" panose="02000000000000000000" pitchFamily="2" charset="-78"/>
              </a:rPr>
              <a:t>التناسق</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التناسق أو التوافق أو الانسجام</a:t>
            </a:r>
            <a:r>
              <a:rPr lang="en-US" sz="1800">
                <a:effectLst/>
                <a:latin typeface="Sakkal Majalla" panose="02000000000000000000" pitchFamily="2" charset="-78"/>
                <a:ea typeface="Calibri" panose="020F0502020204030204" pitchFamily="34" charset="0"/>
                <a:cs typeface="Arial" panose="020B0604020202020204" pitchFamily="34" charset="0"/>
              </a:rPr>
              <a:t> Harmony </a:t>
            </a:r>
            <a:r>
              <a:rPr lang="ar-SA" sz="1800">
                <a:effectLst/>
                <a:latin typeface="Calibri" panose="020F0502020204030204" pitchFamily="34" charset="0"/>
                <a:ea typeface="Calibri" panose="020F0502020204030204" pitchFamily="34" charset="0"/>
                <a:cs typeface="Sakkal Majalla" panose="02000000000000000000" pitchFamily="2" charset="-78"/>
              </a:rPr>
              <a:t>يعني أن تكون جميع عناصر الصورة أو الرسـم، وألوانها متوافقة ومنسجمة مع بعضها البعض، لتأكيد الأفكار الأساسية المعروضة، فـلا يوجـد بينها عنصر شاذ</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 9-</a:t>
            </a:r>
            <a:r>
              <a:rPr lang="ar-SA" sz="1800">
                <a:effectLst/>
                <a:latin typeface="Calibri" panose="020F0502020204030204" pitchFamily="34" charset="0"/>
                <a:ea typeface="Calibri" panose="020F0502020204030204" pitchFamily="34" charset="0"/>
                <a:cs typeface="Sakkal Majalla" panose="02000000000000000000" pitchFamily="2" charset="-78"/>
              </a:rPr>
              <a:t>توظيف الألوان</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اللون عنصر مهم في العروض البصرية إذا وظف بنجاح، وقد يفسد استخدام غير الجيـد مـع العرض بأكمله. واللون _ كما يعرفه الناس _ هو المواد التي تستخدم في الصـباغة والتلـوين، ولكن أصل اللون هو إحساس فسيولوجي، ناتج عن تأثير الأشعة الضوئية التي تعكسها الأجسام على شبكية العين فإذا امتص جميع الأشعة ولم يعكس منها شيئاً، يبدو أسوداً، وإذا لـم يمـتص منها شيئاً وعكسها كلها يبدو أبيضاً. وعلى ذلك فالضوء أصل اللون</a:t>
            </a:r>
            <a:r>
              <a:rPr lang="en-US" sz="1800">
                <a:effectLst/>
                <a:latin typeface="Sakkal Majalla" panose="02000000000000000000" pitchFamily="2" charset="-78"/>
                <a:ea typeface="Calibri" panose="020F0502020204030204" pitchFamily="34" charset="0"/>
                <a:cs typeface="Arial" panose="020B0604020202020204" pitchFamily="34" charset="0"/>
              </a:rPr>
              <a:t>. 102 </a:t>
            </a:r>
            <a:r>
              <a:rPr lang="ar-SA" sz="1800">
                <a:effectLst/>
                <a:latin typeface="Calibri" panose="020F0502020204030204" pitchFamily="34" charset="0"/>
                <a:ea typeface="Calibri" panose="020F0502020204030204" pitchFamily="34" charset="0"/>
                <a:cs typeface="Sakkal Majalla" panose="02000000000000000000" pitchFamily="2" charset="-78"/>
              </a:rPr>
              <a:t>ويتميز اللون بثلاث خصائص هي</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ar-SA" sz="1800">
                <a:effectLst/>
                <a:latin typeface="Calibri" panose="020F0502020204030204" pitchFamily="34" charset="0"/>
                <a:ea typeface="Calibri" panose="020F0502020204030204" pitchFamily="34" charset="0"/>
                <a:cs typeface="Sakkal Majalla" panose="02000000000000000000" pitchFamily="2" charset="-78"/>
              </a:rPr>
              <a:t>كنه اللون أو أصله</a:t>
            </a:r>
            <a:r>
              <a:rPr lang="en-US" sz="1800">
                <a:effectLst/>
                <a:latin typeface="Sakkal Majalla" panose="02000000000000000000" pitchFamily="2" charset="-78"/>
                <a:ea typeface="Calibri" panose="020F0502020204030204" pitchFamily="34" charset="0"/>
                <a:cs typeface="Arial" panose="020B0604020202020204" pitchFamily="34" charset="0"/>
              </a:rPr>
              <a:t> Hue </a:t>
            </a:r>
            <a:r>
              <a:rPr lang="ar-SA" sz="1800">
                <a:effectLst/>
                <a:latin typeface="Calibri" panose="020F0502020204030204" pitchFamily="34" charset="0"/>
                <a:ea typeface="Calibri" panose="020F0502020204030204" pitchFamily="34" charset="0"/>
                <a:cs typeface="Sakkal Majalla" panose="02000000000000000000" pitchFamily="2" charset="-78"/>
              </a:rPr>
              <a:t>،وهي الخاصية التي تميز كل لون عن الآخر، أحمر، أو أزرق، أو أصفر</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ar-SA" sz="1800">
                <a:effectLst/>
                <a:latin typeface="Calibri" panose="020F0502020204030204" pitchFamily="34" charset="0"/>
                <a:ea typeface="Calibri" panose="020F0502020204030204" pitchFamily="34" charset="0"/>
                <a:cs typeface="Sakkal Majalla" panose="02000000000000000000" pitchFamily="2" charset="-78"/>
              </a:rPr>
              <a:t>قيمة اللون أو درجته</a:t>
            </a:r>
            <a:r>
              <a:rPr lang="en-US" sz="1800">
                <a:effectLst/>
                <a:latin typeface="Sakkal Majalla" panose="02000000000000000000" pitchFamily="2" charset="-78"/>
                <a:ea typeface="Calibri" panose="020F0502020204030204" pitchFamily="34" charset="0"/>
                <a:cs typeface="Arial" panose="020B0604020202020204" pitchFamily="34" charset="0"/>
              </a:rPr>
              <a:t> Value </a:t>
            </a:r>
            <a:r>
              <a:rPr lang="ar-SA" sz="1800">
                <a:effectLst/>
                <a:latin typeface="Calibri" panose="020F0502020204030204" pitchFamily="34" charset="0"/>
                <a:ea typeface="Calibri" panose="020F0502020204030204" pitchFamily="34" charset="0"/>
                <a:cs typeface="Sakkal Majalla" panose="02000000000000000000" pitchFamily="2" charset="-78"/>
              </a:rPr>
              <a:t>،وهي الخاصية التي بين درجات اللون الواحد، أحمر غامق (بإضافة الأسود إليه)، وأحمر فاتح (بإضافة الأبيض)</a:t>
            </a:r>
            <a:r>
              <a:rPr lang="en-US" sz="1800">
                <a:effectLst/>
                <a:latin typeface="Sakkal Majalla" panose="02000000000000000000" pitchFamily="2" charset="-78"/>
                <a:ea typeface="Calibri" panose="020F0502020204030204" pitchFamily="34" charset="0"/>
                <a:cs typeface="Arial" panose="020B0604020202020204" pitchFamily="34" charset="0"/>
              </a:rPr>
              <a:t>. • </a:t>
            </a:r>
            <a:r>
              <a:rPr lang="ar-SA" sz="1800">
                <a:effectLst/>
                <a:latin typeface="Calibri" panose="020F0502020204030204" pitchFamily="34" charset="0"/>
                <a:ea typeface="Calibri" panose="020F0502020204030204" pitchFamily="34" charset="0"/>
                <a:cs typeface="Sakkal Majalla" panose="02000000000000000000" pitchFamily="2" charset="-78"/>
              </a:rPr>
              <a:t>شدة اللون أو بقاؤه</a:t>
            </a:r>
            <a:r>
              <a:rPr lang="en-US" sz="1800">
                <a:effectLst/>
                <a:latin typeface="Sakkal Majalla" panose="02000000000000000000" pitchFamily="2" charset="-78"/>
                <a:ea typeface="Calibri" panose="020F0502020204030204" pitchFamily="34" charset="0"/>
                <a:cs typeface="Arial" panose="020B0604020202020204" pitchFamily="34" charset="0"/>
              </a:rPr>
              <a:t> chroma </a:t>
            </a:r>
            <a:r>
              <a:rPr lang="ar-SA" sz="1800">
                <a:effectLst/>
                <a:latin typeface="Calibri" panose="020F0502020204030204" pitchFamily="34" charset="0"/>
                <a:ea typeface="Calibri" panose="020F0502020204030204" pitchFamily="34" charset="0"/>
                <a:cs typeface="Sakkal Majalla" panose="02000000000000000000" pitchFamily="2" charset="-78"/>
              </a:rPr>
              <a:t>،وهي الخاصية التي تحدد قوة اللون ودرجة تشبعه، بحيـث يبدو </a:t>
            </a:r>
            <a:r>
              <a:rPr lang="ar-SA" sz="1800" err="1">
                <a:effectLst/>
                <a:latin typeface="Calibri" panose="020F0502020204030204" pitchFamily="34" charset="0"/>
                <a:ea typeface="Calibri" panose="020F0502020204030204" pitchFamily="34" charset="0"/>
                <a:cs typeface="Sakkal Majalla" panose="02000000000000000000" pitchFamily="2" charset="-78"/>
              </a:rPr>
              <a:t>زاهياً</a:t>
            </a:r>
            <a:r>
              <a:rPr lang="ar-SA" sz="1800">
                <a:effectLst/>
                <a:latin typeface="Calibri" panose="020F0502020204030204" pitchFamily="34" charset="0"/>
                <a:ea typeface="Calibri" panose="020F0502020204030204" pitchFamily="34" charset="0"/>
                <a:cs typeface="Sakkal Majalla" panose="02000000000000000000" pitchFamily="2" charset="-78"/>
              </a:rPr>
              <a:t>، وذلك بإضافة اللون الرمادي إليه، فتتغير شدته، دون تغيير قيمته</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وتصنف الألوان إلى: ألوان أساسية، وهي ثلاثة (الأصفر، الأحمر، والأزرق)، وألـوان ثانويـة ناتجة عن مزج لونين أصليين معاً بنسب متسـاوية، وهـي ثلاثـة ( </a:t>
            </a:r>
            <a:r>
              <a:rPr lang="ar-SA" sz="1800" err="1">
                <a:effectLst/>
                <a:latin typeface="Calibri" panose="020F0502020204030204" pitchFamily="34" charset="0"/>
                <a:ea typeface="Calibri" panose="020F0502020204030204" pitchFamily="34" charset="0"/>
                <a:cs typeface="Sakkal Majalla" panose="02000000000000000000" pitchFamily="2" charset="-78"/>
              </a:rPr>
              <a:t>الربتقـالي</a:t>
            </a:r>
            <a:r>
              <a:rPr lang="ar-SA" sz="1800">
                <a:effectLst/>
                <a:latin typeface="Calibri" panose="020F0502020204030204" pitchFamily="34" charset="0"/>
                <a:ea typeface="Calibri" panose="020F0502020204030204" pitchFamily="34" charset="0"/>
                <a:cs typeface="Sakkal Majalla" panose="02000000000000000000" pitchFamily="2" charset="-78"/>
              </a:rPr>
              <a:t>، والبنفسـجي، والأخضر) وهذه هي الألوان الستة القياسية</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ويمكن تحديد وظائف الألوان، في الصور والرسومات والرسوم، في ثلاث وظائف هي</a:t>
            </a:r>
            <a:r>
              <a:rPr lang="en-US" sz="1800">
                <a:effectLst/>
                <a:latin typeface="Sakkal Majalla" panose="02000000000000000000" pitchFamily="2" charset="-78"/>
                <a:ea typeface="Calibri" panose="020F0502020204030204" pitchFamily="34" charset="0"/>
                <a:cs typeface="Arial" panose="020B0604020202020204" pitchFamily="34" charset="0"/>
              </a:rPr>
              <a:t>: f </a:t>
            </a:r>
            <a:r>
              <a:rPr lang="ar-SA" sz="1800">
                <a:effectLst/>
                <a:latin typeface="Calibri" panose="020F0502020204030204" pitchFamily="34" charset="0"/>
                <a:ea typeface="Calibri" panose="020F0502020204030204" pitchFamily="34" charset="0"/>
                <a:cs typeface="Sakkal Majalla" panose="02000000000000000000" pitchFamily="2" charset="-78"/>
              </a:rPr>
              <a:t>زيادة الإحساس بالواقعية، وهنا ينبغي أن تكون الألوان واقعية كما هي فـي الطبيعـة، حيث تستخدم الألوان كمثيرات أصلية، فورق الشجر أخضر، ولون الدم أحمر</a:t>
            </a:r>
            <a:r>
              <a:rPr lang="en-US" sz="1800">
                <a:effectLst/>
                <a:latin typeface="Sakkal Majalla" panose="02000000000000000000" pitchFamily="2" charset="-78"/>
                <a:ea typeface="Calibri" panose="020F0502020204030204" pitchFamily="34" charset="0"/>
                <a:cs typeface="Arial" panose="020B0604020202020204" pitchFamily="34" charset="0"/>
              </a:rPr>
              <a:t>. f </a:t>
            </a:r>
            <a:r>
              <a:rPr lang="ar-SA" sz="1800">
                <a:effectLst/>
                <a:latin typeface="Calibri" panose="020F0502020204030204" pitchFamily="34" charset="0"/>
                <a:ea typeface="Calibri" panose="020F0502020204030204" pitchFamily="34" charset="0"/>
                <a:cs typeface="Sakkal Majalla" panose="02000000000000000000" pitchFamily="2" charset="-78"/>
              </a:rPr>
              <a:t>التركيز على العناصر المهمة في الموضوع، و تحديد أوجه الشبه والاخـتلاف بينهـا، حيث تستخدم الألوان هنا كمثيرات ثانوية أو رموز لتركيـز الانتبـاه علـى المثيـرات الأصلية، فتلون الدائرة بلون أحمر لتركيز الانتباه عليها، ويلون الـدم الفاسـد بـاللون الأزرق، وتلون خلفية أسرة صغيرة وسعيدة باللون الأخضر</a:t>
            </a:r>
            <a:r>
              <a:rPr lang="en-US" sz="1800">
                <a:effectLst/>
                <a:latin typeface="Sakkal Majalla" panose="02000000000000000000" pitchFamily="2" charset="-78"/>
                <a:ea typeface="Calibri" panose="020F0502020204030204" pitchFamily="34" charset="0"/>
                <a:cs typeface="Arial" panose="020B0604020202020204" pitchFamily="34" charset="0"/>
              </a:rPr>
              <a:t>. f </a:t>
            </a:r>
            <a:r>
              <a:rPr lang="ar-SA" sz="1800">
                <a:effectLst/>
                <a:latin typeface="Calibri" panose="020F0502020204030204" pitchFamily="34" charset="0"/>
                <a:ea typeface="Calibri" panose="020F0502020204030204" pitchFamily="34" charset="0"/>
                <a:cs typeface="Sakkal Majalla" panose="02000000000000000000" pitchFamily="2" charset="-78"/>
              </a:rPr>
              <a:t>خلق استجابة عاطفية خاصة، عن طريق التأثير في المشاعر والأحاسيس</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وعلى ذلك، فعلي المصمم مراعاة الدقة في اختيار الألوان، واستخدامها بما يتناسب الواقـع الذي تمثله ونوعية المثيرات المعروضة، ويناسب أيضاً الحالة المزاجية للمتعلمين، وتستثير انتباههم، وتركزه على العناصر المطلوبة في الصورة أو الرسم</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مراعاة درجة </a:t>
            </a:r>
            <a:r>
              <a:rPr lang="ar-SA" sz="1800" err="1">
                <a:effectLst/>
                <a:latin typeface="Calibri" panose="020F0502020204030204" pitchFamily="34" charset="0"/>
                <a:ea typeface="Calibri" panose="020F0502020204030204" pitchFamily="34" charset="0"/>
                <a:cs typeface="Sakkal Majalla" panose="02000000000000000000" pitchFamily="2" charset="-78"/>
              </a:rPr>
              <a:t>النصوع</a:t>
            </a:r>
            <a:r>
              <a:rPr lang="ar-SA" sz="1800">
                <a:effectLst/>
                <a:latin typeface="Calibri" panose="020F0502020204030204" pitchFamily="34" charset="0"/>
                <a:ea typeface="Calibri" panose="020F0502020204030204" pitchFamily="34" charset="0"/>
                <a:cs typeface="Sakkal Majalla" panose="02000000000000000000" pitchFamily="2" charset="-78"/>
              </a:rPr>
              <a:t> ودرجة التركيز في الألوان؛ لأن الاستخدام السيئ لها يكدر أحسـاس المشاهد، ولا ينمي التذوق الجيد لديه. وجدير بالذكر أن الصورة غيـر الملونـة (الأبـيض والأسود) يمكن أن تعطي إحساسا بالألوان، عن طريق درجات اللون الأسود، وقد تكون هذه الصور غير الملونة أكثر فعالية من الصور رديئة الألوان</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a:effectLst/>
                <a:latin typeface="Sakkal Majalla" panose="02000000000000000000" pitchFamily="2" charset="-78"/>
                <a:ea typeface="Calibri" panose="020F0502020204030204" pitchFamily="34" charset="0"/>
                <a:cs typeface="Arial" panose="020B0604020202020204" pitchFamily="34" charset="0"/>
              </a:rPr>
              <a:t>. 10 – </a:t>
            </a:r>
            <a:r>
              <a:rPr lang="ar-SA" sz="1800">
                <a:effectLst/>
                <a:latin typeface="Calibri" panose="020F0502020204030204" pitchFamily="34" charset="0"/>
                <a:ea typeface="Calibri" panose="020F0502020204030204" pitchFamily="34" charset="0"/>
                <a:cs typeface="Sakkal Majalla" panose="02000000000000000000" pitchFamily="2" charset="-78"/>
              </a:rPr>
              <a:t>التباين</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ويقصد به أن تظهر جميع عناصر الصورة أو الرسم، البصرية أو المكتوبة، بشكل واضـح تماماً، من مسافة المشاهدة المطلوبة، سواء أكان التباين بين العناصر بعضها البعض أم بين العناصر والخلفية (الأرضية) المعروضة عليها، فإذا كانت العناصر داكنة الألوان والظلال، تكون الخلفية فاتحة، والعكس صحيح. وفيما يلي بيان بالألوان وخلفياتها المناسبة</a:t>
            </a:r>
            <a:r>
              <a:rPr lang="en-US" sz="1800">
                <a:effectLst/>
                <a:latin typeface="Sakkal Majalla" panose="02000000000000000000" pitchFamily="2" charset="-78"/>
                <a:ea typeface="Calibri" panose="020F0502020204030204" pitchFamily="34" charset="0"/>
                <a:cs typeface="Arial" panose="020B0604020202020204" pitchFamily="34" charset="0"/>
              </a:rPr>
              <a:t>: 103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البيضاء تناسب عرض العناصر المرسومة أو المكتوبة بالألوان: الأحمـر، والأخضر، والأزرق، والأسود، والبني، والأرجواني</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السوداء تناسب العناصر بالألوان: الأبـيض، والأحمـر، والأزرق الفـاتح، والأخضر</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رمادي أبيض، والعناصر: أزرق داكن، أحمر، أسود</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الصفراء والعناصر: أحمر، أزرق، أسود بني، أخضر</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أزرق داكن، والعناصر: أحمر، أخضر، أصفر، أبيض</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أزرق فاتح، والعناصر: أصفر، بني، أرجواني، أسود، أزرق داكن، أحمر</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أخضر داكن، والعناصر: أسود، أبيض، أصفر</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أخضر فاتح، والعناصر: بني، أسود ، أحمر</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أحمر داكن، والعناصر: أحضر، أبيض، أصفر</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أحمر فاتح، والعناصر: أخضر، أسود، أزرق</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بني داكن، والعناصر: أسود، أبيض، أصفر، أخضر فاتح</a:t>
            </a:r>
            <a:r>
              <a:rPr lang="en-US" sz="1800">
                <a:effectLst/>
                <a:latin typeface="Sakkal Majalla" panose="02000000000000000000" pitchFamily="2" charset="-78"/>
                <a:ea typeface="Calibri" panose="020F0502020204030204" pitchFamily="34" charset="0"/>
                <a:cs typeface="Arial" panose="020B0604020202020204" pitchFamily="34" charset="0"/>
              </a:rPr>
              <a:t>. TM </a:t>
            </a:r>
            <a:r>
              <a:rPr lang="ar-SA" sz="1800">
                <a:effectLst/>
                <a:latin typeface="Calibri" panose="020F0502020204030204" pitchFamily="34" charset="0"/>
                <a:ea typeface="Calibri" panose="020F0502020204030204" pitchFamily="34" charset="0"/>
                <a:cs typeface="Sakkal Majalla" panose="02000000000000000000" pitchFamily="2" charset="-78"/>
              </a:rPr>
              <a:t>الخلفية بني فاتح، والعناصر: أخضر، أزرق داكن، أحمر داكن، أسود</a:t>
            </a:r>
            <a:r>
              <a:rPr lang="en-US" sz="1800">
                <a:effectLst/>
                <a:latin typeface="Sakkal Majalla" panose="02000000000000000000" pitchFamily="2" charset="-78"/>
                <a:ea typeface="Calibri" panose="020F0502020204030204" pitchFamily="34" charset="0"/>
                <a:cs typeface="Arial" panose="020B0604020202020204" pitchFamily="34" charset="0"/>
              </a:rPr>
              <a:t>. </a:t>
            </a:r>
            <a:r>
              <a:rPr lang="ar-SA" sz="1800">
                <a:effectLst/>
                <a:latin typeface="Calibri" panose="020F0502020204030204" pitchFamily="34" charset="0"/>
                <a:ea typeface="Calibri" panose="020F0502020204030204" pitchFamily="34" charset="0"/>
                <a:cs typeface="Sakkal Majalla" panose="02000000000000000000" pitchFamily="2" charset="-78"/>
              </a:rPr>
              <a:t>ويرتبط بالتباين ظاهرة " الانتشار البصري " حيث تبدو المساحة البيضاء الصغيرة أكثر انتشاراً على خلفية سوداء؛ لأنها تنتشر وكأن الخلفية تتناقص، ومن هنا جاء تفضيل البيض على خلفيـة سوداء، والعكس صحيح</a:t>
            </a:r>
            <a:r>
              <a:rPr lang="en-US" sz="1800">
                <a:effectLst/>
                <a:latin typeface="Sakkal Majalla" panose="02000000000000000000" pitchFamily="2" charset="-78"/>
                <a:ea typeface="Calibri" panose="020F0502020204030204" pitchFamily="34" charset="0"/>
                <a:cs typeface="Arial" panose="020B0604020202020204" pitchFamily="34" charset="0"/>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3</a:t>
            </a:fld>
            <a:endParaRPr lang="ar-SA" altLang="en-US">
              <a:cs typeface="DIN NEXT™ ARABIC MEDIUM" panose="020B0603020203050203" pitchFamily="34" charset="-7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endParaRPr lang="ar-JO" sz="800" u="sng"/>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ينبغي استخدام اللون بشكل وظيفي لتحقيق أهداف محددة مثل الإثارة والتشويق , او إضفاء عنصر الواقعية , أو التمييز بين الأجزاء المتشابهة او المختلفة في الرسم , أو الربط المنطقي بين العناصر , او تركيز الانتباه على الأجزاء الأكثر أهمية , أو إلقاء الضوء على الأخطاء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أن تكون الألوان واضحة ومتجانسة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تجنب الألوان غير الضرورية في النص.</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لا تجعل اللون يقود المشاهد إلى أماكن غير هامة كالفواصل بين المناطق المتجاورة والخلفيات المبالغ فيها .</a:t>
            </a:r>
            <a:endParaRPr lang="ar-JO" sz="1200"/>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تجنب نقص التباين بل لابد من وجود تباين بين الشكل والأرضية , ومن أمثلة نقص التباين اللوني الكتابة بالأصفر على خلفية باللون الأبيض أو الأسود مع الأزرق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استخدام خلفية مناسب للألوان , وخلفية محايدة من درجات اللون الرمادي عند استخدام ألوان متعددة في الشاشة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توحيد ألوان الصور و الرس</a:t>
            </a:r>
            <a:r>
              <a:rPr lang="ar-JO" sz="1200"/>
              <a:t>ومات</a:t>
            </a:r>
            <a:r>
              <a:rPr lang="ar-SA" sz="1200"/>
              <a:t> التي يتكرر ظهورها في شاشات متعددة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تجنب نقص التباين بل لابد من وجود تباين بين الشكل والأرضية , ومن أمثلة نقص التباين اللوني الكتابة بالأصفر على خلفية باللون الأبيض أو الأسود مع الأزرق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استخدام خلفية مناسب للألوان , وخلفية محايدة من درجات اللون الرمادي عند استخدام ألوان متعددة في الشاشة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توحيد ألوان الصور و الرس</a:t>
            </a:r>
            <a:r>
              <a:rPr lang="ar-JO" sz="1200"/>
              <a:t>ومات</a:t>
            </a:r>
            <a:r>
              <a:rPr lang="ar-SA" sz="1200"/>
              <a:t> التي يتكرر ظهورها في شاشات متعددة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sz="1200"/>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التمييز بين العناصر المختلفة باستخدام لون مميز لكل فئة من العناصر يميزها عن باقي العناصر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تمييز العناوين بلون مختلف عن باقي النص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تجنب الألوان الصارخة وخاصة اللون الزهري و الارجواني والدرجات الفاتحة من الألوان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1200"/>
              <a:t>تجنب كل ما يسبب الزيغ اللوني مثل استخدام الألوان المتعارضة معاً كالأحمر مع الأزرق ,  الأزرق مع الأخضر , أو الأصفر مع الأزرق , مثل استخدام اللون الأزرق الصريح أو الأحمر الصريح في كتابة نصوص طويلة مما يجعل شبكة العين غير قادرة على التركيز على تفاصيل تلك الألوان فتظهر غائمة .</a:t>
            </a:r>
          </a:p>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4</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4150029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5</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2446637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6</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2451227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7</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2168155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8</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3619443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9</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3180047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endParaRPr lang="ar-JO"/>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10</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2715948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BFB2CE"/>
        </a:solidFill>
        <a:effectLst/>
      </p:bgPr>
    </p:bg>
    <p:spTree>
      <p:nvGrpSpPr>
        <p:cNvPr id="1" name=""/>
        <p:cNvGrpSpPr/>
        <p:nvPr/>
      </p:nvGrpSpPr>
      <p:grpSpPr>
        <a:xfrm>
          <a:off x="0" y="0"/>
          <a:ext cx="0" cy="0"/>
          <a:chOff x="0" y="0"/>
          <a:chExt cx="0" cy="0"/>
        </a:xfrm>
      </p:grpSpPr>
      <p:sp>
        <p:nvSpPr>
          <p:cNvPr id="7" name="Google Shape;468;p43">
            <a:extLst>
              <a:ext uri="{FF2B5EF4-FFF2-40B4-BE49-F238E27FC236}">
                <a16:creationId xmlns:a16="http://schemas.microsoft.com/office/drawing/2014/main" id="{07507548-E245-42CE-9ED1-FBBE53D18170}"/>
              </a:ext>
            </a:extLst>
          </p:cNvPr>
          <p:cNvSpPr/>
          <p:nvPr userDrawn="1"/>
        </p:nvSpPr>
        <p:spPr>
          <a:xfrm>
            <a:off x="930275" y="685800"/>
            <a:ext cx="10328275" cy="5441950"/>
          </a:xfrm>
          <a:prstGeom prst="rect">
            <a:avLst/>
          </a:prstGeom>
          <a:solidFill>
            <a:schemeClr val="bg1">
              <a:lumMod val="95000"/>
              <a:alpha val="55000"/>
            </a:schemeClr>
          </a:solidFill>
          <a:ln w="28575" cap="flat" cmpd="sng">
            <a:noFill/>
            <a:prstDash val="solid"/>
            <a:round/>
            <a:headEnd type="none" w="sm" len="sm"/>
            <a:tailEnd type="none" w="sm" len="sm"/>
          </a:ln>
        </p:spPr>
        <p:txBody>
          <a:bodyPr spcFirstLastPara="1" lIns="121900" tIns="121900" rIns="121900" bIns="121900" anchor="ctr"/>
          <a:lstStyle/>
          <a:p>
            <a:pPr algn="ctr" rtl="1" eaLnBrk="1" fontAlgn="auto" hangingPunct="1">
              <a:spcBef>
                <a:spcPts val="0"/>
              </a:spcBef>
              <a:spcAft>
                <a:spcPts val="1800"/>
              </a:spcAft>
              <a:defRPr/>
            </a:pPr>
            <a:endParaRPr lang="en-US" sz="2400">
              <a:latin typeface="DIN NEXT™ ARABIC BOLD" panose="020B0803020203050203" pitchFamily="34" charset="-78"/>
              <a:cs typeface="DIN NEXT™ ARABIC BOLD" panose="020B0803020203050203" pitchFamily="34" charset="-78"/>
            </a:endParaRPr>
          </a:p>
        </p:txBody>
      </p:sp>
      <p:pic>
        <p:nvPicPr>
          <p:cNvPr id="9" name="Picture 7">
            <a:extLst>
              <a:ext uri="{FF2B5EF4-FFF2-40B4-BE49-F238E27FC236}">
                <a16:creationId xmlns:a16="http://schemas.microsoft.com/office/drawing/2014/main" id="{B704E4EB-E57A-4D2B-9A95-BEB616A1F12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9425" y="762000"/>
            <a:ext cx="1069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ctrTitle"/>
          </p:nvPr>
        </p:nvSpPr>
        <p:spPr>
          <a:xfrm>
            <a:off x="2856587" y="2578721"/>
            <a:ext cx="6475651" cy="1066800"/>
          </a:xfrm>
        </p:spPr>
        <p:txBody>
          <a:bodyPr>
            <a:normAutofit/>
          </a:bodyPr>
          <a:lstStyle>
            <a:lvl1pPr algn="ctr">
              <a:defRPr sz="2800">
                <a:solidFill>
                  <a:schemeClr val="tx1"/>
                </a:solidFill>
                <a:cs typeface="+mj-cs"/>
              </a:defRPr>
            </a:lvl1pPr>
          </a:lstStyle>
          <a:p>
            <a:r>
              <a:rPr lang="en-US"/>
              <a:t>Click to edit Master title style</a:t>
            </a:r>
            <a:endParaRPr lang="ar-SA"/>
          </a:p>
        </p:txBody>
      </p:sp>
      <p:sp>
        <p:nvSpPr>
          <p:cNvPr id="15" name="Subtitle 2"/>
          <p:cNvSpPr>
            <a:spLocks noGrp="1"/>
          </p:cNvSpPr>
          <p:nvPr>
            <p:ph type="subTitle" idx="1"/>
          </p:nvPr>
        </p:nvSpPr>
        <p:spPr>
          <a:xfrm>
            <a:off x="3389867" y="3698937"/>
            <a:ext cx="5409090" cy="934508"/>
          </a:xfrm>
        </p:spPr>
        <p:txBody>
          <a:bodyPr anchor="ctr">
            <a:normAutofit/>
          </a:bodyPr>
          <a:lstStyle>
            <a:lvl1pPr marL="0" indent="0" algn="ctr">
              <a:buNone/>
              <a:defRPr sz="3600">
                <a:solidFill>
                  <a:srgbClr val="401882"/>
                </a:solidFill>
                <a:latin typeface="+mn-lt"/>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16" name="Text Placeholder 2"/>
          <p:cNvSpPr>
            <a:spLocks noGrp="1"/>
          </p:cNvSpPr>
          <p:nvPr>
            <p:ph type="body" idx="13"/>
          </p:nvPr>
        </p:nvSpPr>
        <p:spPr>
          <a:xfrm>
            <a:off x="3922712" y="1885543"/>
            <a:ext cx="4343401" cy="639762"/>
          </a:xfrm>
        </p:spPr>
        <p:txBody>
          <a:bodyPr anchor="ctr">
            <a:normAutofit/>
          </a:bodyPr>
          <a:lstStyle>
            <a:lvl1pPr marL="0" indent="0" algn="ctr" rtl="0">
              <a:buNone/>
              <a:defRPr sz="1400" b="0" baseline="0">
                <a:solidFill>
                  <a:schemeClr val="tx1"/>
                </a:solidFill>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Text Placeholder 2"/>
          <p:cNvSpPr>
            <a:spLocks noGrp="1"/>
          </p:cNvSpPr>
          <p:nvPr>
            <p:ph type="body" idx="14"/>
          </p:nvPr>
        </p:nvSpPr>
        <p:spPr>
          <a:xfrm>
            <a:off x="3401655" y="4686861"/>
            <a:ext cx="5385514" cy="639762"/>
          </a:xfrm>
        </p:spPr>
        <p:txBody>
          <a:bodyPr anchor="ctr"/>
          <a:lstStyle>
            <a:lvl1pPr marL="0" indent="0" algn="ctr">
              <a:buNone/>
              <a:defRPr sz="2400" b="0">
                <a:solidFill>
                  <a:schemeClr val="tx1"/>
                </a:solidFill>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2"/>
          <p:cNvSpPr>
            <a:spLocks noGrp="1"/>
          </p:cNvSpPr>
          <p:nvPr>
            <p:ph type="body" idx="15"/>
          </p:nvPr>
        </p:nvSpPr>
        <p:spPr>
          <a:xfrm>
            <a:off x="3401655" y="5380038"/>
            <a:ext cx="5385514" cy="639762"/>
          </a:xfrm>
        </p:spPr>
        <p:txBody>
          <a:bodyPr anchor="ctr">
            <a:normAutofit/>
          </a:bodyPr>
          <a:lstStyle>
            <a:lvl1pPr marL="0" indent="0" algn="ctr">
              <a:buNone/>
              <a:defRPr sz="1600" b="0">
                <a:solidFill>
                  <a:schemeClr val="tx1"/>
                </a:solidFill>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4377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16E584-ADF9-4F6D-9F4E-5EB3C17C579E}"/>
              </a:ext>
            </a:extLst>
          </p:cNvPr>
          <p:cNvSpPr/>
          <p:nvPr userDrawn="1"/>
        </p:nvSpPr>
        <p:spPr>
          <a:xfrm>
            <a:off x="0" y="0"/>
            <a:ext cx="12188825" cy="6858000"/>
          </a:xfrm>
          <a:prstGeom prst="rect">
            <a:avLst/>
          </a:prstGeom>
          <a:solidFill>
            <a:srgbClr val="F2F2F2">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3" name="TextBox 2">
            <a:extLst>
              <a:ext uri="{FF2B5EF4-FFF2-40B4-BE49-F238E27FC236}">
                <a16:creationId xmlns:a16="http://schemas.microsoft.com/office/drawing/2014/main" id="{CF999D13-B6F1-4B15-984E-3120B01052C4}"/>
              </a:ext>
            </a:extLst>
          </p:cNvPr>
          <p:cNvSpPr txBox="1">
            <a:spLocks noChangeArrowheads="1"/>
          </p:cNvSpPr>
          <p:nvPr userDrawn="1"/>
        </p:nvSpPr>
        <p:spPr bwMode="auto">
          <a:xfrm>
            <a:off x="4337050" y="2967038"/>
            <a:ext cx="3514725" cy="923925"/>
          </a:xfrm>
          <a:prstGeom prst="rect">
            <a:avLst/>
          </a:prstGeom>
          <a:noFill/>
          <a:ln>
            <a:noFill/>
          </a:ln>
        </p:spPr>
        <p:txBody>
          <a:bodyPr wrap="none">
            <a:spAutoFit/>
          </a:bodyP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r>
              <a:rPr lang="ar-SA" altLang="en-US" sz="5400">
                <a:latin typeface="DIN NEXT™ ARABIC MEDIUM" panose="020B0603020203050203" pitchFamily="34" charset="-78"/>
              </a:rPr>
              <a:t>تم بحمد الله</a:t>
            </a:r>
            <a:endParaRPr lang="en-US" altLang="en-US" sz="5400">
              <a:latin typeface="DIN NEXT™ ARABIC MEDIUM" panose="020B0603020203050203" pitchFamily="34" charset="-78"/>
            </a:endParaRPr>
          </a:p>
        </p:txBody>
      </p:sp>
      <p:sp>
        <p:nvSpPr>
          <p:cNvPr id="4" name="Date Placeholder 4">
            <a:extLst>
              <a:ext uri="{FF2B5EF4-FFF2-40B4-BE49-F238E27FC236}">
                <a16:creationId xmlns:a16="http://schemas.microsoft.com/office/drawing/2014/main" id="{2F12BA26-87A2-487F-9487-8EB11400169B}"/>
              </a:ext>
            </a:extLst>
          </p:cNvPr>
          <p:cNvSpPr>
            <a:spLocks noGrp="1"/>
          </p:cNvSpPr>
          <p:nvPr>
            <p:ph type="dt" sz="half" idx="10"/>
          </p:nvPr>
        </p:nvSpPr>
        <p:spPr/>
        <p:txBody>
          <a:bodyPr/>
          <a:lstStyle>
            <a:lvl1pPr>
              <a:defRPr/>
            </a:lvl1pPr>
          </a:lstStyle>
          <a:p>
            <a:pPr>
              <a:defRPr/>
            </a:pPr>
            <a:fld id="{C99B93CA-D38A-47C9-AFB2-72F02B2DC682}" type="datetime1">
              <a:rPr lang="ar-SA"/>
              <a:pPr>
                <a:defRPr/>
              </a:pPr>
              <a:t>19/09/1443</a:t>
            </a:fld>
            <a:endParaRPr lang="ar-SA"/>
          </a:p>
        </p:txBody>
      </p:sp>
      <p:sp>
        <p:nvSpPr>
          <p:cNvPr id="5" name="Footer Placeholder 5">
            <a:extLst>
              <a:ext uri="{FF2B5EF4-FFF2-40B4-BE49-F238E27FC236}">
                <a16:creationId xmlns:a16="http://schemas.microsoft.com/office/drawing/2014/main" id="{1B392B50-5D72-4DF8-AC63-3D8F97CA3222}"/>
              </a:ext>
            </a:extLst>
          </p:cNvPr>
          <p:cNvSpPr>
            <a:spLocks noGrp="1"/>
          </p:cNvSpPr>
          <p:nvPr>
            <p:ph type="ftr" sz="quarter" idx="11"/>
          </p:nvPr>
        </p:nvSpPr>
        <p:spPr/>
        <p:txBody>
          <a:bodyPr/>
          <a:lstStyle>
            <a:lvl1pPr>
              <a:defRPr/>
            </a:lvl1pPr>
          </a:lstStyle>
          <a:p>
            <a:pPr>
              <a:defRPr/>
            </a:pPr>
            <a:endParaRPr lang="ar-SA"/>
          </a:p>
        </p:txBody>
      </p:sp>
      <p:sp>
        <p:nvSpPr>
          <p:cNvPr id="6" name="Slide Number Placeholder 6">
            <a:extLst>
              <a:ext uri="{FF2B5EF4-FFF2-40B4-BE49-F238E27FC236}">
                <a16:creationId xmlns:a16="http://schemas.microsoft.com/office/drawing/2014/main" id="{9AA3D784-AF0D-4DEF-9D22-78E2F620B3B7}"/>
              </a:ext>
            </a:extLst>
          </p:cNvPr>
          <p:cNvSpPr>
            <a:spLocks noGrp="1"/>
          </p:cNvSpPr>
          <p:nvPr>
            <p:ph type="sldNum" sz="quarter" idx="12"/>
          </p:nvPr>
        </p:nvSpPr>
        <p:spPr/>
        <p:txBody>
          <a:bodyPr/>
          <a:lstStyle>
            <a:lvl1pPr>
              <a:defRPr/>
            </a:lvl1pPr>
          </a:lstStyle>
          <a:p>
            <a:pPr>
              <a:defRPr/>
            </a:pPr>
            <a:fld id="{9ED258A7-BCB1-4292-AF3C-29910F91BD4C}" type="slidenum">
              <a:rPr lang="ar-SA" altLang="en-US"/>
              <a:pPr>
                <a:defRPr/>
              </a:pPr>
              <a:t>‹#›</a:t>
            </a:fld>
            <a:endParaRPr lang="ar-SA" altLang="en-US"/>
          </a:p>
        </p:txBody>
      </p:sp>
    </p:spTree>
    <p:extLst>
      <p:ext uri="{BB962C8B-B14F-4D97-AF65-F5344CB8AC3E}">
        <p14:creationId xmlns:p14="http://schemas.microsoft.com/office/powerpoint/2010/main" val="234435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547EBC-DC94-4E7D-A418-729C92EADEDB}"/>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5" name="Google Shape;468;p43">
            <a:extLst>
              <a:ext uri="{FF2B5EF4-FFF2-40B4-BE49-F238E27FC236}">
                <a16:creationId xmlns:a16="http://schemas.microsoft.com/office/drawing/2014/main" id="{452C3FB6-71B8-4788-B6C0-399B9A10D1D8}"/>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2" name="Title 1"/>
          <p:cNvSpPr>
            <a:spLocks noGrp="1"/>
          </p:cNvSpPr>
          <p:nvPr>
            <p:ph type="ctrTitle"/>
          </p:nvPr>
        </p:nvSpPr>
        <p:spPr>
          <a:xfrm>
            <a:off x="1865313" y="762000"/>
            <a:ext cx="8458199" cy="701834"/>
          </a:xfrm>
        </p:spPr>
        <p:txBody>
          <a:bodyPr/>
          <a:lstStyle>
            <a:lvl1pPr algn="ctr">
              <a:defRPr/>
            </a:lvl1pPr>
          </a:lstStyle>
          <a:p>
            <a:r>
              <a:rPr lang="en-US"/>
              <a:t>Click to edit Master title style</a:t>
            </a:r>
            <a:endParaRPr lang="ar-SA"/>
          </a:p>
        </p:txBody>
      </p:sp>
      <p:sp>
        <p:nvSpPr>
          <p:cNvPr id="11" name="Subtitle 2"/>
          <p:cNvSpPr>
            <a:spLocks noGrp="1"/>
          </p:cNvSpPr>
          <p:nvPr>
            <p:ph type="subTitle" idx="1"/>
          </p:nvPr>
        </p:nvSpPr>
        <p:spPr>
          <a:xfrm>
            <a:off x="1522414" y="2209800"/>
            <a:ext cx="9144000" cy="3581400"/>
          </a:xfrm>
        </p:spPr>
        <p:txBody>
          <a:bodyPr/>
          <a:lstStyle>
            <a:lvl1pPr marL="457200" indent="-457200" algn="r">
              <a:buFont typeface="+mj-lt"/>
              <a:buAutoNum type="arabicPeriod"/>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6" name="Date Placeholder 3">
            <a:extLst>
              <a:ext uri="{FF2B5EF4-FFF2-40B4-BE49-F238E27FC236}">
                <a16:creationId xmlns:a16="http://schemas.microsoft.com/office/drawing/2014/main" id="{1F8DBFBF-17AC-489D-98A7-06A490549F20}"/>
              </a:ext>
            </a:extLst>
          </p:cNvPr>
          <p:cNvSpPr>
            <a:spLocks noGrp="1"/>
          </p:cNvSpPr>
          <p:nvPr>
            <p:ph type="dt" sz="half" idx="10"/>
          </p:nvPr>
        </p:nvSpPr>
        <p:spPr/>
        <p:txBody>
          <a:bodyPr/>
          <a:lstStyle>
            <a:lvl1pPr>
              <a:defRPr/>
            </a:lvl1pPr>
          </a:lstStyle>
          <a:p>
            <a:pPr>
              <a:defRPr/>
            </a:pPr>
            <a:fld id="{A70955BC-76B3-4B41-8373-221C7FFCC69E}" type="datetime1">
              <a:rPr lang="ar-SA"/>
              <a:pPr>
                <a:defRPr/>
              </a:pPr>
              <a:t>19/09/1443</a:t>
            </a:fld>
            <a:endParaRPr lang="ar-SA"/>
          </a:p>
        </p:txBody>
      </p:sp>
      <p:sp>
        <p:nvSpPr>
          <p:cNvPr id="7" name="Footer Placeholder 4">
            <a:extLst>
              <a:ext uri="{FF2B5EF4-FFF2-40B4-BE49-F238E27FC236}">
                <a16:creationId xmlns:a16="http://schemas.microsoft.com/office/drawing/2014/main" id="{804869A7-A52A-41B0-B3D4-860F9ABCCF81}"/>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E30D2F65-2E5E-4967-B0B1-FFB182A031EF}"/>
              </a:ext>
            </a:extLst>
          </p:cNvPr>
          <p:cNvSpPr>
            <a:spLocks noGrp="1"/>
          </p:cNvSpPr>
          <p:nvPr>
            <p:ph type="sldNum" sz="quarter" idx="12"/>
          </p:nvPr>
        </p:nvSpPr>
        <p:spPr/>
        <p:txBody>
          <a:bodyPr/>
          <a:lstStyle>
            <a:lvl1pPr>
              <a:defRPr/>
            </a:lvl1pPr>
          </a:lstStyle>
          <a:p>
            <a:pPr>
              <a:defRPr/>
            </a:pPr>
            <a:fld id="{0F33DDE6-608F-4AE4-B50A-2D0FAAAE8FFC}" type="slidenum">
              <a:rPr lang="ar-SA" altLang="en-US"/>
              <a:pPr>
                <a:defRPr/>
              </a:pPr>
              <a:t>‹#›</a:t>
            </a:fld>
            <a:endParaRPr lang="ar-SA" altLang="en-US"/>
          </a:p>
        </p:txBody>
      </p:sp>
    </p:spTree>
    <p:extLst>
      <p:ext uri="{BB962C8B-B14F-4D97-AF65-F5344CB8AC3E}">
        <p14:creationId xmlns:p14="http://schemas.microsoft.com/office/powerpoint/2010/main" val="71350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DA176A2-6162-48D6-8E7D-83909B7D3C52}"/>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5" name="Google Shape;468;p43">
            <a:extLst>
              <a:ext uri="{FF2B5EF4-FFF2-40B4-BE49-F238E27FC236}">
                <a16:creationId xmlns:a16="http://schemas.microsoft.com/office/drawing/2014/main" id="{08CDB1AA-33CE-407C-B065-50D6539129CB}"/>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11" name="Subtitle 2"/>
          <p:cNvSpPr>
            <a:spLocks noGrp="1"/>
          </p:cNvSpPr>
          <p:nvPr>
            <p:ph type="subTitle" idx="1"/>
          </p:nvPr>
        </p:nvSpPr>
        <p:spPr>
          <a:xfrm>
            <a:off x="1522412" y="2209800"/>
            <a:ext cx="9144002" cy="3581400"/>
          </a:xfrm>
        </p:spPr>
        <p:txBody>
          <a:bodyPr/>
          <a:lstStyle>
            <a:lvl1pPr marL="457200" indent="-457200" algn="r">
              <a:buFont typeface="+mj-lt"/>
              <a:buAutoNum type="arabicPeriod"/>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13" name="Title 1"/>
          <p:cNvSpPr>
            <a:spLocks noGrp="1"/>
          </p:cNvSpPr>
          <p:nvPr>
            <p:ph type="ctrTitle"/>
          </p:nvPr>
        </p:nvSpPr>
        <p:spPr>
          <a:xfrm>
            <a:off x="1865312" y="762000"/>
            <a:ext cx="8458201" cy="701834"/>
          </a:xfrm>
        </p:spPr>
        <p:txBody>
          <a:bodyPr/>
          <a:lstStyle>
            <a:lvl1pPr algn="ctr">
              <a:defRPr/>
            </a:lvl1pPr>
          </a:lstStyle>
          <a:p>
            <a:r>
              <a:rPr lang="en-US"/>
              <a:t>Click to edit Master title style</a:t>
            </a:r>
            <a:endParaRPr lang="ar-SA"/>
          </a:p>
        </p:txBody>
      </p:sp>
      <p:sp>
        <p:nvSpPr>
          <p:cNvPr id="6" name="Date Placeholder 3">
            <a:extLst>
              <a:ext uri="{FF2B5EF4-FFF2-40B4-BE49-F238E27FC236}">
                <a16:creationId xmlns:a16="http://schemas.microsoft.com/office/drawing/2014/main" id="{79CA6E06-30A2-413A-A915-2DF53C0958BF}"/>
              </a:ext>
            </a:extLst>
          </p:cNvPr>
          <p:cNvSpPr>
            <a:spLocks noGrp="1"/>
          </p:cNvSpPr>
          <p:nvPr>
            <p:ph type="dt" sz="half" idx="10"/>
          </p:nvPr>
        </p:nvSpPr>
        <p:spPr/>
        <p:txBody>
          <a:bodyPr/>
          <a:lstStyle>
            <a:lvl1pPr>
              <a:defRPr/>
            </a:lvl1pPr>
          </a:lstStyle>
          <a:p>
            <a:pPr>
              <a:defRPr/>
            </a:pPr>
            <a:fld id="{F30E1CE2-2163-4350-A4C6-0B520ADC1733}" type="datetime1">
              <a:rPr lang="ar-SA"/>
              <a:pPr>
                <a:defRPr/>
              </a:pPr>
              <a:t>19/09/1443</a:t>
            </a:fld>
            <a:endParaRPr lang="ar-SA"/>
          </a:p>
        </p:txBody>
      </p:sp>
      <p:sp>
        <p:nvSpPr>
          <p:cNvPr id="7" name="Footer Placeholder 4">
            <a:extLst>
              <a:ext uri="{FF2B5EF4-FFF2-40B4-BE49-F238E27FC236}">
                <a16:creationId xmlns:a16="http://schemas.microsoft.com/office/drawing/2014/main" id="{16875960-ED3F-48EC-BCB6-52F47FE10D64}"/>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0096BE70-D700-4C03-8FED-772CA64B229A}"/>
              </a:ext>
            </a:extLst>
          </p:cNvPr>
          <p:cNvSpPr>
            <a:spLocks noGrp="1"/>
          </p:cNvSpPr>
          <p:nvPr>
            <p:ph type="sldNum" sz="quarter" idx="12"/>
          </p:nvPr>
        </p:nvSpPr>
        <p:spPr/>
        <p:txBody>
          <a:bodyPr/>
          <a:lstStyle>
            <a:lvl1pPr>
              <a:defRPr/>
            </a:lvl1pPr>
          </a:lstStyle>
          <a:p>
            <a:pPr>
              <a:defRPr/>
            </a:pPr>
            <a:fld id="{CF4A4129-A842-4417-B583-3E766EBAEE1A}" type="slidenum">
              <a:rPr lang="ar-SA" altLang="en-US"/>
              <a:pPr>
                <a:defRPr/>
              </a:pPr>
              <a:t>‹#›</a:t>
            </a:fld>
            <a:endParaRPr lang="ar-SA" altLang="en-US"/>
          </a:p>
        </p:txBody>
      </p:sp>
    </p:spTree>
    <p:extLst>
      <p:ext uri="{BB962C8B-B14F-4D97-AF65-F5344CB8AC3E}">
        <p14:creationId xmlns:p14="http://schemas.microsoft.com/office/powerpoint/2010/main" val="191497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2B6ED6-8F6B-4535-B375-56A57DCF3A7F}"/>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5" name="Google Shape;468;p43">
            <a:extLst>
              <a:ext uri="{FF2B5EF4-FFF2-40B4-BE49-F238E27FC236}">
                <a16:creationId xmlns:a16="http://schemas.microsoft.com/office/drawing/2014/main" id="{028D5C33-5576-45FE-B299-6C528D1CED74}"/>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3" name="Subtitle 2"/>
          <p:cNvSpPr>
            <a:spLocks noGrp="1"/>
          </p:cNvSpPr>
          <p:nvPr>
            <p:ph type="subTitle" idx="1"/>
          </p:nvPr>
        </p:nvSpPr>
        <p:spPr>
          <a:xfrm>
            <a:off x="1522414" y="2209800"/>
            <a:ext cx="9144000" cy="3352800"/>
          </a:xfrm>
        </p:spPr>
        <p:txBody>
          <a:bodyPr/>
          <a:lstStyle>
            <a:lvl1pPr marL="0" indent="0" algn="r">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11" name="Title 1"/>
          <p:cNvSpPr>
            <a:spLocks noGrp="1"/>
          </p:cNvSpPr>
          <p:nvPr>
            <p:ph type="ctrTitle"/>
          </p:nvPr>
        </p:nvSpPr>
        <p:spPr>
          <a:xfrm>
            <a:off x="1915687" y="685800"/>
            <a:ext cx="8357450" cy="778829"/>
          </a:xfrm>
        </p:spPr>
        <p:txBody>
          <a:bodyPr/>
          <a:lstStyle>
            <a:lvl1pPr algn="ctr">
              <a:defRPr/>
            </a:lvl1pPr>
          </a:lstStyle>
          <a:p>
            <a:r>
              <a:rPr lang="en-US"/>
              <a:t>Click to edit Master title style</a:t>
            </a:r>
            <a:endParaRPr lang="ar-SA"/>
          </a:p>
        </p:txBody>
      </p:sp>
      <p:sp>
        <p:nvSpPr>
          <p:cNvPr id="6" name="Date Placeholder 3">
            <a:extLst>
              <a:ext uri="{FF2B5EF4-FFF2-40B4-BE49-F238E27FC236}">
                <a16:creationId xmlns:a16="http://schemas.microsoft.com/office/drawing/2014/main" id="{38611005-ACD7-4174-91F0-480B2EF6DE41}"/>
              </a:ext>
            </a:extLst>
          </p:cNvPr>
          <p:cNvSpPr>
            <a:spLocks noGrp="1"/>
          </p:cNvSpPr>
          <p:nvPr>
            <p:ph type="dt" sz="half" idx="10"/>
          </p:nvPr>
        </p:nvSpPr>
        <p:spPr/>
        <p:txBody>
          <a:bodyPr/>
          <a:lstStyle>
            <a:lvl1pPr>
              <a:defRPr/>
            </a:lvl1pPr>
          </a:lstStyle>
          <a:p>
            <a:pPr>
              <a:defRPr/>
            </a:pPr>
            <a:fld id="{CFFB4493-3D21-41A2-A1FF-4B3E33C6794F}" type="datetime1">
              <a:rPr lang="ar-SA"/>
              <a:pPr>
                <a:defRPr/>
              </a:pPr>
              <a:t>19/09/1443</a:t>
            </a:fld>
            <a:endParaRPr lang="ar-SA"/>
          </a:p>
        </p:txBody>
      </p:sp>
      <p:sp>
        <p:nvSpPr>
          <p:cNvPr id="7" name="Footer Placeholder 4">
            <a:extLst>
              <a:ext uri="{FF2B5EF4-FFF2-40B4-BE49-F238E27FC236}">
                <a16:creationId xmlns:a16="http://schemas.microsoft.com/office/drawing/2014/main" id="{13FEDE54-E278-4009-88E4-55082B7F48A0}"/>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63E17DFD-CD9F-4CF3-990B-97B8F68FA724}"/>
              </a:ext>
            </a:extLst>
          </p:cNvPr>
          <p:cNvSpPr>
            <a:spLocks noGrp="1"/>
          </p:cNvSpPr>
          <p:nvPr>
            <p:ph type="sldNum" sz="quarter" idx="12"/>
          </p:nvPr>
        </p:nvSpPr>
        <p:spPr/>
        <p:txBody>
          <a:bodyPr/>
          <a:lstStyle>
            <a:lvl1pPr>
              <a:defRPr/>
            </a:lvl1pPr>
          </a:lstStyle>
          <a:p>
            <a:pPr>
              <a:defRPr/>
            </a:pPr>
            <a:fld id="{D7B9BA73-9644-4960-BBEF-BAFDEA415AC2}" type="slidenum">
              <a:rPr lang="ar-SA" altLang="en-US"/>
              <a:pPr>
                <a:defRPr/>
              </a:pPr>
              <a:t>‹#›</a:t>
            </a:fld>
            <a:endParaRPr lang="ar-SA" altLang="en-US"/>
          </a:p>
        </p:txBody>
      </p:sp>
    </p:spTree>
    <p:extLst>
      <p:ext uri="{BB962C8B-B14F-4D97-AF65-F5344CB8AC3E}">
        <p14:creationId xmlns:p14="http://schemas.microsoft.com/office/powerpoint/2010/main" val="170971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0C09E1E-A64B-499D-9301-6D7795DFC9A0}"/>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7" name="Google Shape;468;p43">
            <a:extLst>
              <a:ext uri="{FF2B5EF4-FFF2-40B4-BE49-F238E27FC236}">
                <a16:creationId xmlns:a16="http://schemas.microsoft.com/office/drawing/2014/main" id="{3943792C-CBA7-4160-97C2-7A39D852B6A2}"/>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4" name="Text Placeholder 3"/>
          <p:cNvSpPr>
            <a:spLocks noGrp="1"/>
          </p:cNvSpPr>
          <p:nvPr>
            <p:ph type="body" sz="half" idx="2"/>
          </p:nvPr>
        </p:nvSpPr>
        <p:spPr>
          <a:xfrm>
            <a:off x="6323013" y="2209800"/>
            <a:ext cx="4343400" cy="3962400"/>
          </a:xfrm>
        </p:spPr>
        <p:txBody>
          <a:bodyPr>
            <a:normAutofit/>
          </a:bodyPr>
          <a:lstStyle>
            <a:lvl1pPr marL="0" indent="0">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Picture Placeholder 2"/>
          <p:cNvSpPr>
            <a:spLocks noGrp="1"/>
          </p:cNvSpPr>
          <p:nvPr>
            <p:ph type="pic" idx="1"/>
          </p:nvPr>
        </p:nvSpPr>
        <p:spPr>
          <a:xfrm>
            <a:off x="1522413" y="2286000"/>
            <a:ext cx="4419599" cy="2974975"/>
          </a:xfrm>
        </p:spPr>
        <p:txBody>
          <a:bodyPr rtlCol="1" anchor="ctr">
            <a:normAutofit/>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10" name="Text Placeholder 3"/>
          <p:cNvSpPr>
            <a:spLocks noGrp="1"/>
          </p:cNvSpPr>
          <p:nvPr>
            <p:ph type="body" sz="half" idx="13"/>
          </p:nvPr>
        </p:nvSpPr>
        <p:spPr>
          <a:xfrm>
            <a:off x="1598612" y="5410200"/>
            <a:ext cx="4305300" cy="457200"/>
          </a:xfrm>
        </p:spPr>
        <p:txBody>
          <a:bodyPr>
            <a:noAutofit/>
          </a:bodyPr>
          <a:lstStyle>
            <a:lvl1pPr marL="0" indent="0" algn="ctr">
              <a:buNone/>
              <a:defRPr sz="10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Title 1"/>
          <p:cNvSpPr>
            <a:spLocks noGrp="1"/>
          </p:cNvSpPr>
          <p:nvPr>
            <p:ph type="ctrTitle"/>
          </p:nvPr>
        </p:nvSpPr>
        <p:spPr>
          <a:xfrm>
            <a:off x="1915687" y="685800"/>
            <a:ext cx="8357450" cy="778829"/>
          </a:xfrm>
        </p:spPr>
        <p:txBody>
          <a:bodyPr/>
          <a:lstStyle>
            <a:lvl1pPr algn="ctr">
              <a:defRPr/>
            </a:lvl1pPr>
          </a:lstStyle>
          <a:p>
            <a:r>
              <a:rPr lang="en-US"/>
              <a:t>Click to edit Master title style</a:t>
            </a:r>
            <a:endParaRPr lang="ar-SA"/>
          </a:p>
        </p:txBody>
      </p:sp>
      <p:sp>
        <p:nvSpPr>
          <p:cNvPr id="8" name="Date Placeholder 4">
            <a:extLst>
              <a:ext uri="{FF2B5EF4-FFF2-40B4-BE49-F238E27FC236}">
                <a16:creationId xmlns:a16="http://schemas.microsoft.com/office/drawing/2014/main" id="{DFA6F2AA-66D0-416A-A3AF-3C7C62F1EC4E}"/>
              </a:ext>
            </a:extLst>
          </p:cNvPr>
          <p:cNvSpPr>
            <a:spLocks noGrp="1"/>
          </p:cNvSpPr>
          <p:nvPr>
            <p:ph type="dt" sz="half" idx="14"/>
          </p:nvPr>
        </p:nvSpPr>
        <p:spPr/>
        <p:txBody>
          <a:bodyPr/>
          <a:lstStyle>
            <a:lvl1pPr>
              <a:defRPr/>
            </a:lvl1pPr>
          </a:lstStyle>
          <a:p>
            <a:pPr>
              <a:defRPr/>
            </a:pPr>
            <a:fld id="{67E7F4C2-ED3A-4680-BD59-E39D5414DDE9}" type="datetime1">
              <a:rPr lang="ar-SA"/>
              <a:pPr>
                <a:defRPr/>
              </a:pPr>
              <a:t>19/09/1443</a:t>
            </a:fld>
            <a:endParaRPr lang="ar-SA"/>
          </a:p>
        </p:txBody>
      </p:sp>
      <p:sp>
        <p:nvSpPr>
          <p:cNvPr id="11" name="Footer Placeholder 5">
            <a:extLst>
              <a:ext uri="{FF2B5EF4-FFF2-40B4-BE49-F238E27FC236}">
                <a16:creationId xmlns:a16="http://schemas.microsoft.com/office/drawing/2014/main" id="{E73BD41E-2286-4C68-A2C2-C4A64EED026C}"/>
              </a:ext>
            </a:extLst>
          </p:cNvPr>
          <p:cNvSpPr>
            <a:spLocks noGrp="1"/>
          </p:cNvSpPr>
          <p:nvPr>
            <p:ph type="ftr" sz="quarter" idx="15"/>
          </p:nvPr>
        </p:nvSpPr>
        <p:spPr/>
        <p:txBody>
          <a:bodyPr/>
          <a:lstStyle>
            <a:lvl1pPr>
              <a:defRPr/>
            </a:lvl1pPr>
          </a:lstStyle>
          <a:p>
            <a:pPr>
              <a:defRPr/>
            </a:pPr>
            <a:endParaRPr lang="ar-SA"/>
          </a:p>
        </p:txBody>
      </p:sp>
      <p:sp>
        <p:nvSpPr>
          <p:cNvPr id="12" name="Slide Number Placeholder 6">
            <a:extLst>
              <a:ext uri="{FF2B5EF4-FFF2-40B4-BE49-F238E27FC236}">
                <a16:creationId xmlns:a16="http://schemas.microsoft.com/office/drawing/2014/main" id="{BC496403-3376-4936-B82F-D10552A74E5D}"/>
              </a:ext>
            </a:extLst>
          </p:cNvPr>
          <p:cNvSpPr>
            <a:spLocks noGrp="1"/>
          </p:cNvSpPr>
          <p:nvPr>
            <p:ph type="sldNum" sz="quarter" idx="16"/>
          </p:nvPr>
        </p:nvSpPr>
        <p:spPr/>
        <p:txBody>
          <a:bodyPr/>
          <a:lstStyle>
            <a:lvl1pPr>
              <a:defRPr/>
            </a:lvl1pPr>
          </a:lstStyle>
          <a:p>
            <a:pPr>
              <a:defRPr/>
            </a:pPr>
            <a:fld id="{03B3AE9B-F17C-47B4-BEC7-D697F665BC74}" type="slidenum">
              <a:rPr lang="ar-SA" altLang="en-US"/>
              <a:pPr>
                <a:defRPr/>
              </a:pPr>
              <a:t>‹#›</a:t>
            </a:fld>
            <a:endParaRPr lang="ar-SA" altLang="en-US"/>
          </a:p>
        </p:txBody>
      </p:sp>
    </p:spTree>
    <p:extLst>
      <p:ext uri="{BB962C8B-B14F-4D97-AF65-F5344CB8AC3E}">
        <p14:creationId xmlns:p14="http://schemas.microsoft.com/office/powerpoint/2010/main" val="237757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4A27C0-6473-4A6D-AD7C-D74CEC631C85}"/>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6" name="Google Shape;468;p43">
            <a:extLst>
              <a:ext uri="{FF2B5EF4-FFF2-40B4-BE49-F238E27FC236}">
                <a16:creationId xmlns:a16="http://schemas.microsoft.com/office/drawing/2014/main" id="{A904490C-86DE-4A3C-B443-724F727C4FE3}"/>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3" name="Picture Placeholder 2"/>
          <p:cNvSpPr>
            <a:spLocks noGrp="1"/>
          </p:cNvSpPr>
          <p:nvPr>
            <p:ph type="pic" idx="1"/>
          </p:nvPr>
        </p:nvSpPr>
        <p:spPr>
          <a:xfrm>
            <a:off x="2437765" y="2286000"/>
            <a:ext cx="7313295" cy="3124200"/>
          </a:xfrm>
        </p:spPr>
        <p:txBody>
          <a:bodyPr rtlCol="1" anchor="ctr">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2437765" y="5562600"/>
            <a:ext cx="7313295" cy="381000"/>
          </a:xfrm>
        </p:spPr>
        <p:txBody>
          <a:bodyPr anchor="ctr">
            <a:normAutofit/>
          </a:bodyPr>
          <a:lstStyle>
            <a:lvl1pPr marL="0" indent="0" algn="ctr">
              <a:buNone/>
              <a:defRPr sz="10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itle 1"/>
          <p:cNvSpPr>
            <a:spLocks noGrp="1"/>
          </p:cNvSpPr>
          <p:nvPr>
            <p:ph type="ctrTitle"/>
          </p:nvPr>
        </p:nvSpPr>
        <p:spPr>
          <a:xfrm>
            <a:off x="1903413" y="685800"/>
            <a:ext cx="8381999" cy="778829"/>
          </a:xfrm>
        </p:spPr>
        <p:txBody>
          <a:bodyPr/>
          <a:lstStyle>
            <a:lvl1pPr algn="ctr">
              <a:defRPr/>
            </a:lvl1pPr>
          </a:lstStyle>
          <a:p>
            <a:r>
              <a:rPr lang="en-US"/>
              <a:t>Click to edit Master title style</a:t>
            </a:r>
            <a:endParaRPr lang="ar-SA"/>
          </a:p>
        </p:txBody>
      </p:sp>
      <p:sp>
        <p:nvSpPr>
          <p:cNvPr id="7" name="Date Placeholder 4">
            <a:extLst>
              <a:ext uri="{FF2B5EF4-FFF2-40B4-BE49-F238E27FC236}">
                <a16:creationId xmlns:a16="http://schemas.microsoft.com/office/drawing/2014/main" id="{AD8EBCDB-0C2C-45EE-9A45-BA01B02D8616}"/>
              </a:ext>
            </a:extLst>
          </p:cNvPr>
          <p:cNvSpPr>
            <a:spLocks noGrp="1"/>
          </p:cNvSpPr>
          <p:nvPr>
            <p:ph type="dt" sz="half" idx="10"/>
          </p:nvPr>
        </p:nvSpPr>
        <p:spPr/>
        <p:txBody>
          <a:bodyPr/>
          <a:lstStyle>
            <a:lvl1pPr>
              <a:defRPr/>
            </a:lvl1pPr>
          </a:lstStyle>
          <a:p>
            <a:pPr>
              <a:defRPr/>
            </a:pPr>
            <a:fld id="{37CBFBB5-7D05-40DC-BC5C-F861BA2529B2}" type="datetime1">
              <a:rPr lang="ar-SA"/>
              <a:pPr>
                <a:defRPr/>
              </a:pPr>
              <a:t>19/09/1443</a:t>
            </a:fld>
            <a:endParaRPr lang="ar-SA"/>
          </a:p>
        </p:txBody>
      </p:sp>
      <p:sp>
        <p:nvSpPr>
          <p:cNvPr id="8" name="Footer Placeholder 5">
            <a:extLst>
              <a:ext uri="{FF2B5EF4-FFF2-40B4-BE49-F238E27FC236}">
                <a16:creationId xmlns:a16="http://schemas.microsoft.com/office/drawing/2014/main" id="{184C0EF3-7B63-4B61-89B8-942E6508A785}"/>
              </a:ext>
            </a:extLst>
          </p:cNvPr>
          <p:cNvSpPr>
            <a:spLocks noGrp="1"/>
          </p:cNvSpPr>
          <p:nvPr>
            <p:ph type="ftr" sz="quarter" idx="11"/>
          </p:nvPr>
        </p:nvSpPr>
        <p:spPr/>
        <p:txBody>
          <a:bodyPr/>
          <a:lstStyle>
            <a:lvl1pPr>
              <a:defRPr/>
            </a:lvl1pPr>
          </a:lstStyle>
          <a:p>
            <a:pPr>
              <a:defRPr/>
            </a:pPr>
            <a:endParaRPr lang="ar-SA"/>
          </a:p>
        </p:txBody>
      </p:sp>
      <p:sp>
        <p:nvSpPr>
          <p:cNvPr id="10" name="Slide Number Placeholder 6">
            <a:extLst>
              <a:ext uri="{FF2B5EF4-FFF2-40B4-BE49-F238E27FC236}">
                <a16:creationId xmlns:a16="http://schemas.microsoft.com/office/drawing/2014/main" id="{C9EE1060-7E3E-47AD-98C6-8C85821E0733}"/>
              </a:ext>
            </a:extLst>
          </p:cNvPr>
          <p:cNvSpPr>
            <a:spLocks noGrp="1"/>
          </p:cNvSpPr>
          <p:nvPr>
            <p:ph type="sldNum" sz="quarter" idx="12"/>
          </p:nvPr>
        </p:nvSpPr>
        <p:spPr/>
        <p:txBody>
          <a:bodyPr/>
          <a:lstStyle>
            <a:lvl1pPr>
              <a:defRPr/>
            </a:lvl1pPr>
          </a:lstStyle>
          <a:p>
            <a:pPr>
              <a:defRPr/>
            </a:pPr>
            <a:fld id="{C94EFF52-A82E-4038-BCC8-6C4D809DAB73}" type="slidenum">
              <a:rPr lang="ar-SA" altLang="en-US"/>
              <a:pPr>
                <a:defRPr/>
              </a:pPr>
              <a:t>‹#›</a:t>
            </a:fld>
            <a:endParaRPr lang="ar-SA" altLang="en-US"/>
          </a:p>
        </p:txBody>
      </p:sp>
    </p:spTree>
    <p:extLst>
      <p:ext uri="{BB962C8B-B14F-4D97-AF65-F5344CB8AC3E}">
        <p14:creationId xmlns:p14="http://schemas.microsoft.com/office/powerpoint/2010/main" val="174938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90A296-D157-4E9C-BBC9-402E58A8AF88}"/>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5" name="Google Shape;468;p43">
            <a:extLst>
              <a:ext uri="{FF2B5EF4-FFF2-40B4-BE49-F238E27FC236}">
                <a16:creationId xmlns:a16="http://schemas.microsoft.com/office/drawing/2014/main" id="{6D1A4EB6-FD26-4D9E-884E-2E9449558FC6}"/>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6" name="Title 1">
            <a:extLst>
              <a:ext uri="{FF2B5EF4-FFF2-40B4-BE49-F238E27FC236}">
                <a16:creationId xmlns:a16="http://schemas.microsoft.com/office/drawing/2014/main" id="{E01B55A2-94C7-4D79-851C-D3B3164149DB}"/>
              </a:ext>
            </a:extLst>
          </p:cNvPr>
          <p:cNvSpPr txBox="1">
            <a:spLocks/>
          </p:cNvSpPr>
          <p:nvPr userDrawn="1"/>
        </p:nvSpPr>
        <p:spPr>
          <a:xfrm>
            <a:off x="1079500" y="2438400"/>
            <a:ext cx="10185400" cy="779463"/>
          </a:xfrm>
          <a:prstGeom prst="rect">
            <a:avLst/>
          </a:prstGeom>
        </p:spPr>
        <p:txBody>
          <a:bodyPr rtlCol="1" anchor="ctr">
            <a:normAutofit/>
          </a:bodyPr>
          <a:lstStyle>
            <a:lvl1pPr algn="r" defTabSz="914400" rtl="1" eaLnBrk="1" latinLnBrk="0" hangingPunct="1">
              <a:spcBef>
                <a:spcPct val="0"/>
              </a:spcBef>
              <a:buNone/>
              <a:defRPr sz="2600" kern="1200">
                <a:solidFill>
                  <a:schemeClr val="tx1"/>
                </a:solidFill>
                <a:latin typeface="+mj-lt"/>
                <a:ea typeface="+mj-ea"/>
                <a:cs typeface="+mj-cs"/>
              </a:defRPr>
            </a:lvl1pPr>
          </a:lstStyle>
          <a:p>
            <a:pPr fontAlgn="auto">
              <a:spcAft>
                <a:spcPts val="0"/>
              </a:spcAft>
              <a:defRPr/>
            </a:pPr>
            <a:endParaRPr lang="ar-SA"/>
          </a:p>
        </p:txBody>
      </p:sp>
      <p:sp>
        <p:nvSpPr>
          <p:cNvPr id="9" name="Text Placeholder 3"/>
          <p:cNvSpPr>
            <a:spLocks noGrp="1"/>
          </p:cNvSpPr>
          <p:nvPr>
            <p:ph type="body" sz="half" idx="2"/>
          </p:nvPr>
        </p:nvSpPr>
        <p:spPr>
          <a:xfrm>
            <a:off x="3541712" y="5562600"/>
            <a:ext cx="5105401" cy="381000"/>
          </a:xfrm>
        </p:spPr>
        <p:txBody>
          <a:bodyPr>
            <a:noAutofit/>
          </a:bodyPr>
          <a:lstStyle>
            <a:lvl1pPr marL="0" indent="0" algn="ctr">
              <a:buNone/>
              <a:defRPr sz="10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ctrTitle"/>
          </p:nvPr>
        </p:nvSpPr>
        <p:spPr>
          <a:xfrm>
            <a:off x="1915687" y="685800"/>
            <a:ext cx="8357450" cy="778829"/>
          </a:xfrm>
        </p:spPr>
        <p:txBody>
          <a:bodyPr/>
          <a:lstStyle>
            <a:lvl1pPr algn="ctr">
              <a:defRPr/>
            </a:lvl1pPr>
          </a:lstStyle>
          <a:p>
            <a:r>
              <a:rPr lang="en-US"/>
              <a:t>Click to edit Master title style</a:t>
            </a:r>
            <a:endParaRPr lang="ar-SA"/>
          </a:p>
        </p:txBody>
      </p:sp>
      <p:sp>
        <p:nvSpPr>
          <p:cNvPr id="7" name="Date Placeholder 3">
            <a:extLst>
              <a:ext uri="{FF2B5EF4-FFF2-40B4-BE49-F238E27FC236}">
                <a16:creationId xmlns:a16="http://schemas.microsoft.com/office/drawing/2014/main" id="{FAE16A6A-329D-47BC-AF84-DAEF42E9632B}"/>
              </a:ext>
            </a:extLst>
          </p:cNvPr>
          <p:cNvSpPr>
            <a:spLocks noGrp="1"/>
          </p:cNvSpPr>
          <p:nvPr>
            <p:ph type="dt" sz="half" idx="10"/>
          </p:nvPr>
        </p:nvSpPr>
        <p:spPr/>
        <p:txBody>
          <a:bodyPr/>
          <a:lstStyle>
            <a:lvl1pPr>
              <a:defRPr/>
            </a:lvl1pPr>
          </a:lstStyle>
          <a:p>
            <a:pPr>
              <a:defRPr/>
            </a:pPr>
            <a:fld id="{13103CE8-3B56-45A8-B5CF-01A66C9E49A0}" type="datetime1">
              <a:rPr lang="ar-SA"/>
              <a:pPr>
                <a:defRPr/>
              </a:pPr>
              <a:t>19/09/1443</a:t>
            </a:fld>
            <a:endParaRPr lang="ar-SA"/>
          </a:p>
        </p:txBody>
      </p:sp>
      <p:sp>
        <p:nvSpPr>
          <p:cNvPr id="10" name="Footer Placeholder 4">
            <a:extLst>
              <a:ext uri="{FF2B5EF4-FFF2-40B4-BE49-F238E27FC236}">
                <a16:creationId xmlns:a16="http://schemas.microsoft.com/office/drawing/2014/main" id="{CE02F646-4F2A-4EBE-9606-F4718FB1ED90}"/>
              </a:ext>
            </a:extLst>
          </p:cNvPr>
          <p:cNvSpPr>
            <a:spLocks noGrp="1"/>
          </p:cNvSpPr>
          <p:nvPr>
            <p:ph type="ftr" sz="quarter" idx="11"/>
          </p:nvPr>
        </p:nvSpPr>
        <p:spPr/>
        <p:txBody>
          <a:bodyPr/>
          <a:lstStyle>
            <a:lvl1pPr>
              <a:defRPr/>
            </a:lvl1pPr>
          </a:lstStyle>
          <a:p>
            <a:pPr>
              <a:defRPr/>
            </a:pPr>
            <a:endParaRPr lang="ar-SA"/>
          </a:p>
        </p:txBody>
      </p:sp>
      <p:sp>
        <p:nvSpPr>
          <p:cNvPr id="11" name="Slide Number Placeholder 5">
            <a:extLst>
              <a:ext uri="{FF2B5EF4-FFF2-40B4-BE49-F238E27FC236}">
                <a16:creationId xmlns:a16="http://schemas.microsoft.com/office/drawing/2014/main" id="{01FF1255-7879-447F-9DE6-302AB5EE80A7}"/>
              </a:ext>
            </a:extLst>
          </p:cNvPr>
          <p:cNvSpPr>
            <a:spLocks noGrp="1"/>
          </p:cNvSpPr>
          <p:nvPr>
            <p:ph type="sldNum" sz="quarter" idx="12"/>
          </p:nvPr>
        </p:nvSpPr>
        <p:spPr/>
        <p:txBody>
          <a:bodyPr/>
          <a:lstStyle>
            <a:lvl1pPr>
              <a:defRPr/>
            </a:lvl1pPr>
          </a:lstStyle>
          <a:p>
            <a:pPr>
              <a:defRPr/>
            </a:pPr>
            <a:fld id="{0495B4D0-C751-40B0-ACE8-2F48FE07AD22}" type="slidenum">
              <a:rPr lang="ar-SA" altLang="en-US"/>
              <a:pPr>
                <a:defRPr/>
              </a:pPr>
              <a:t>‹#›</a:t>
            </a:fld>
            <a:endParaRPr lang="ar-SA" altLang="en-US"/>
          </a:p>
        </p:txBody>
      </p:sp>
    </p:spTree>
    <p:extLst>
      <p:ext uri="{BB962C8B-B14F-4D97-AF65-F5344CB8AC3E}">
        <p14:creationId xmlns:p14="http://schemas.microsoft.com/office/powerpoint/2010/main" val="263225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E4396C-0B6A-4725-876D-4355497E51FB}"/>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5" name="Google Shape;468;p43">
            <a:extLst>
              <a:ext uri="{FF2B5EF4-FFF2-40B4-BE49-F238E27FC236}">
                <a16:creationId xmlns:a16="http://schemas.microsoft.com/office/drawing/2014/main" id="{5CE4C95F-98D8-4A1E-A7C9-0605187A5999}"/>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16" name="Subtitle 2"/>
          <p:cNvSpPr>
            <a:spLocks noGrp="1"/>
          </p:cNvSpPr>
          <p:nvPr>
            <p:ph type="subTitle" idx="1"/>
          </p:nvPr>
        </p:nvSpPr>
        <p:spPr>
          <a:xfrm>
            <a:off x="1522412" y="2209800"/>
            <a:ext cx="9144001" cy="3581400"/>
          </a:xfrm>
        </p:spPr>
        <p:txBody>
          <a:bodyPr/>
          <a:lstStyle>
            <a:lvl1pPr marL="0" indent="0" algn="r">
              <a:buFont typeface="+mj-lt"/>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9" name="Title 1"/>
          <p:cNvSpPr>
            <a:spLocks noGrp="1"/>
          </p:cNvSpPr>
          <p:nvPr>
            <p:ph type="ctrTitle"/>
          </p:nvPr>
        </p:nvSpPr>
        <p:spPr>
          <a:xfrm>
            <a:off x="1903412" y="685800"/>
            <a:ext cx="8382001" cy="778829"/>
          </a:xfrm>
        </p:spPr>
        <p:txBody>
          <a:bodyPr/>
          <a:lstStyle>
            <a:lvl1pPr algn="ctr">
              <a:defRPr/>
            </a:lvl1pPr>
          </a:lstStyle>
          <a:p>
            <a:r>
              <a:rPr lang="en-US"/>
              <a:t>Click to edit Master title style</a:t>
            </a:r>
            <a:endParaRPr lang="ar-SA"/>
          </a:p>
        </p:txBody>
      </p:sp>
      <p:sp>
        <p:nvSpPr>
          <p:cNvPr id="6" name="Date Placeholder 3">
            <a:extLst>
              <a:ext uri="{FF2B5EF4-FFF2-40B4-BE49-F238E27FC236}">
                <a16:creationId xmlns:a16="http://schemas.microsoft.com/office/drawing/2014/main" id="{483EC5F5-974B-4663-84E8-90C902BAFAA0}"/>
              </a:ext>
            </a:extLst>
          </p:cNvPr>
          <p:cNvSpPr>
            <a:spLocks noGrp="1"/>
          </p:cNvSpPr>
          <p:nvPr>
            <p:ph type="dt" sz="half" idx="10"/>
          </p:nvPr>
        </p:nvSpPr>
        <p:spPr/>
        <p:txBody>
          <a:bodyPr/>
          <a:lstStyle>
            <a:lvl1pPr>
              <a:defRPr/>
            </a:lvl1pPr>
          </a:lstStyle>
          <a:p>
            <a:pPr>
              <a:defRPr/>
            </a:pPr>
            <a:fld id="{51DE0C00-6659-4116-A562-96C0917D9A76}" type="datetime1">
              <a:rPr lang="ar-SA"/>
              <a:pPr>
                <a:defRPr/>
              </a:pPr>
              <a:t>19/09/1443</a:t>
            </a:fld>
            <a:endParaRPr lang="ar-SA"/>
          </a:p>
        </p:txBody>
      </p:sp>
      <p:sp>
        <p:nvSpPr>
          <p:cNvPr id="7" name="Footer Placeholder 4">
            <a:extLst>
              <a:ext uri="{FF2B5EF4-FFF2-40B4-BE49-F238E27FC236}">
                <a16:creationId xmlns:a16="http://schemas.microsoft.com/office/drawing/2014/main" id="{19F1B529-71BD-40F3-84AE-2533EC656A86}"/>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D2AB687E-728E-4DB9-972D-8946C6EE84D0}"/>
              </a:ext>
            </a:extLst>
          </p:cNvPr>
          <p:cNvSpPr>
            <a:spLocks noGrp="1"/>
          </p:cNvSpPr>
          <p:nvPr>
            <p:ph type="sldNum" sz="quarter" idx="12"/>
          </p:nvPr>
        </p:nvSpPr>
        <p:spPr/>
        <p:txBody>
          <a:bodyPr/>
          <a:lstStyle>
            <a:lvl1pPr>
              <a:defRPr/>
            </a:lvl1pPr>
          </a:lstStyle>
          <a:p>
            <a:pPr>
              <a:defRPr/>
            </a:pPr>
            <a:fld id="{D8D7BA74-6C5A-4BF6-806F-EC79F7F5D2B6}" type="slidenum">
              <a:rPr lang="ar-SA" altLang="en-US"/>
              <a:pPr>
                <a:defRPr/>
              </a:pPr>
              <a:t>‹#›</a:t>
            </a:fld>
            <a:endParaRPr lang="ar-SA" altLang="en-US"/>
          </a:p>
        </p:txBody>
      </p:sp>
    </p:spTree>
    <p:extLst>
      <p:ext uri="{BB962C8B-B14F-4D97-AF65-F5344CB8AC3E}">
        <p14:creationId xmlns:p14="http://schemas.microsoft.com/office/powerpoint/2010/main" val="310686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F34AFA-2202-493B-A5D8-5E34CFC3146C}"/>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a:p>
        </p:txBody>
      </p:sp>
      <p:sp>
        <p:nvSpPr>
          <p:cNvPr id="5" name="Google Shape;468;p43">
            <a:extLst>
              <a:ext uri="{FF2B5EF4-FFF2-40B4-BE49-F238E27FC236}">
                <a16:creationId xmlns:a16="http://schemas.microsoft.com/office/drawing/2014/main" id="{9D71D01A-7AA6-4EA3-98F8-903093A0EB17}"/>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18" name="Subtitle 2"/>
          <p:cNvSpPr>
            <a:spLocks noGrp="1"/>
          </p:cNvSpPr>
          <p:nvPr>
            <p:ph type="subTitle" idx="1"/>
          </p:nvPr>
        </p:nvSpPr>
        <p:spPr>
          <a:xfrm>
            <a:off x="1522412" y="2209800"/>
            <a:ext cx="9144001" cy="3581400"/>
          </a:xfrm>
        </p:spPr>
        <p:txBody>
          <a:bodyPr/>
          <a:lstStyle>
            <a:lvl1pPr marL="0" indent="0" algn="r">
              <a:buFont typeface="+mj-lt"/>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9" name="Title 1"/>
          <p:cNvSpPr>
            <a:spLocks noGrp="1"/>
          </p:cNvSpPr>
          <p:nvPr>
            <p:ph type="ctrTitle"/>
          </p:nvPr>
        </p:nvSpPr>
        <p:spPr>
          <a:xfrm>
            <a:off x="1903412" y="685800"/>
            <a:ext cx="8382001" cy="778829"/>
          </a:xfrm>
        </p:spPr>
        <p:txBody>
          <a:bodyPr/>
          <a:lstStyle>
            <a:lvl1pPr algn="ctr">
              <a:defRPr/>
            </a:lvl1pPr>
          </a:lstStyle>
          <a:p>
            <a:r>
              <a:rPr lang="en-US"/>
              <a:t>Click to edit Master title style</a:t>
            </a:r>
            <a:endParaRPr lang="ar-SA"/>
          </a:p>
        </p:txBody>
      </p:sp>
      <p:sp>
        <p:nvSpPr>
          <p:cNvPr id="6" name="Date Placeholder 3">
            <a:extLst>
              <a:ext uri="{FF2B5EF4-FFF2-40B4-BE49-F238E27FC236}">
                <a16:creationId xmlns:a16="http://schemas.microsoft.com/office/drawing/2014/main" id="{2055B663-23F0-47A5-8565-9A1DE3108091}"/>
              </a:ext>
            </a:extLst>
          </p:cNvPr>
          <p:cNvSpPr>
            <a:spLocks noGrp="1"/>
          </p:cNvSpPr>
          <p:nvPr>
            <p:ph type="dt" sz="half" idx="10"/>
          </p:nvPr>
        </p:nvSpPr>
        <p:spPr/>
        <p:txBody>
          <a:bodyPr/>
          <a:lstStyle>
            <a:lvl1pPr>
              <a:defRPr/>
            </a:lvl1pPr>
          </a:lstStyle>
          <a:p>
            <a:pPr>
              <a:defRPr/>
            </a:pPr>
            <a:fld id="{57B0E77C-E81B-4E3B-A0EA-06DCA230209E}" type="datetime1">
              <a:rPr lang="ar-SA"/>
              <a:pPr>
                <a:defRPr/>
              </a:pPr>
              <a:t>19/09/1443</a:t>
            </a:fld>
            <a:endParaRPr lang="ar-SA"/>
          </a:p>
        </p:txBody>
      </p:sp>
      <p:sp>
        <p:nvSpPr>
          <p:cNvPr id="7" name="Footer Placeholder 4">
            <a:extLst>
              <a:ext uri="{FF2B5EF4-FFF2-40B4-BE49-F238E27FC236}">
                <a16:creationId xmlns:a16="http://schemas.microsoft.com/office/drawing/2014/main" id="{D666C779-BCF2-44FA-A1A8-85CB41F6EAFC}"/>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2616F02A-6962-428C-ADAC-C54E6E5CE89F}"/>
              </a:ext>
            </a:extLst>
          </p:cNvPr>
          <p:cNvSpPr>
            <a:spLocks noGrp="1"/>
          </p:cNvSpPr>
          <p:nvPr>
            <p:ph type="sldNum" sz="quarter" idx="12"/>
          </p:nvPr>
        </p:nvSpPr>
        <p:spPr/>
        <p:txBody>
          <a:bodyPr/>
          <a:lstStyle>
            <a:lvl1pPr>
              <a:defRPr/>
            </a:lvl1pPr>
          </a:lstStyle>
          <a:p>
            <a:pPr>
              <a:defRPr/>
            </a:pPr>
            <a:fld id="{F9A55B01-4396-4FD1-9AD8-018FB370FD04}" type="slidenum">
              <a:rPr lang="ar-SA" altLang="en-US"/>
              <a:pPr>
                <a:defRPr/>
              </a:pPr>
              <a:t>‹#›</a:t>
            </a:fld>
            <a:endParaRPr lang="ar-SA" altLang="en-US"/>
          </a:p>
        </p:txBody>
      </p:sp>
    </p:spTree>
    <p:extLst>
      <p:ext uri="{BB962C8B-B14F-4D97-AF65-F5344CB8AC3E}">
        <p14:creationId xmlns:p14="http://schemas.microsoft.com/office/powerpoint/2010/main" val="368600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423A880-D5F5-46D4-AF09-17B68C691942}"/>
              </a:ext>
            </a:extLst>
          </p:cNvPr>
          <p:cNvSpPr>
            <a:spLocks noGrp="1"/>
          </p:cNvSpPr>
          <p:nvPr>
            <p:ph type="title"/>
          </p:nvPr>
        </p:nvSpPr>
        <p:spPr bwMode="auto">
          <a:xfrm>
            <a:off x="609600" y="685800"/>
            <a:ext cx="109696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EF85535-E119-4E53-8F3D-D1D5F596A8B3}"/>
              </a:ext>
            </a:extLst>
          </p:cNvPr>
          <p:cNvSpPr>
            <a:spLocks noGrp="1"/>
          </p:cNvSpPr>
          <p:nvPr>
            <p:ph type="body" idx="1"/>
          </p:nvPr>
        </p:nvSpPr>
        <p:spPr bwMode="auto">
          <a:xfrm>
            <a:off x="609600" y="2057400"/>
            <a:ext cx="10969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691D278-68E4-451E-B820-19FA9235B187}"/>
              </a:ext>
            </a:extLst>
          </p:cNvPr>
          <p:cNvSpPr>
            <a:spLocks noGrp="1"/>
          </p:cNvSpPr>
          <p:nvPr>
            <p:ph type="dt" sz="half" idx="2"/>
          </p:nvPr>
        </p:nvSpPr>
        <p:spPr>
          <a:xfrm>
            <a:off x="8736013" y="6356350"/>
            <a:ext cx="2843212" cy="365125"/>
          </a:xfrm>
          <a:prstGeom prst="rect">
            <a:avLst/>
          </a:prstGeom>
        </p:spPr>
        <p:txBody>
          <a:bodyPr vert="horz" lIns="91440" tIns="45720" rIns="91440" bIns="45720" rtlCol="1" anchor="ctr"/>
          <a:lstStyle>
            <a:lvl1pPr algn="r" rtl="1"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7DE2C4ED-8E50-4945-B90A-19A21E78829B}" type="datetime1">
              <a:rPr lang="ar-SA"/>
              <a:pPr>
                <a:defRPr/>
              </a:pPr>
              <a:t>19/09/1443</a:t>
            </a:fld>
            <a:endParaRPr lang="ar-SA"/>
          </a:p>
        </p:txBody>
      </p:sp>
      <p:sp>
        <p:nvSpPr>
          <p:cNvPr id="5" name="Footer Placeholder 4">
            <a:extLst>
              <a:ext uri="{FF2B5EF4-FFF2-40B4-BE49-F238E27FC236}">
                <a16:creationId xmlns:a16="http://schemas.microsoft.com/office/drawing/2014/main" id="{5F6BC8F4-23F9-4F01-86CB-3EEEC4629BBA}"/>
              </a:ext>
            </a:extLst>
          </p:cNvPr>
          <p:cNvSpPr>
            <a:spLocks noGrp="1"/>
          </p:cNvSpPr>
          <p:nvPr>
            <p:ph type="ftr" sz="quarter" idx="3"/>
          </p:nvPr>
        </p:nvSpPr>
        <p:spPr>
          <a:xfrm>
            <a:off x="4164013" y="6356350"/>
            <a:ext cx="3860800" cy="365125"/>
          </a:xfrm>
          <a:prstGeom prst="rect">
            <a:avLst/>
          </a:prstGeom>
        </p:spPr>
        <p:txBody>
          <a:bodyPr vert="horz" lIns="91440" tIns="45720" rIns="91440" bIns="45720" rtlCol="1" anchor="ctr"/>
          <a:lstStyle>
            <a:lvl1pPr algn="ctr" rtl="1"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ar-SA"/>
          </a:p>
        </p:txBody>
      </p:sp>
      <p:sp>
        <p:nvSpPr>
          <p:cNvPr id="6" name="Slide Number Placeholder 5">
            <a:extLst>
              <a:ext uri="{FF2B5EF4-FFF2-40B4-BE49-F238E27FC236}">
                <a16:creationId xmlns:a16="http://schemas.microsoft.com/office/drawing/2014/main" id="{6E5FBB7A-CCBB-4B09-B873-BB1D0B0A77FC}"/>
              </a:ext>
            </a:extLst>
          </p:cNvPr>
          <p:cNvSpPr>
            <a:spLocks noGrp="1"/>
          </p:cNvSpPr>
          <p:nvPr>
            <p:ph type="sldNum" sz="quarter" idx="4"/>
          </p:nvPr>
        </p:nvSpPr>
        <p:spPr>
          <a:xfrm>
            <a:off x="609600" y="6356350"/>
            <a:ext cx="2843213" cy="365125"/>
          </a:xfrm>
          <a:prstGeom prst="rect">
            <a:avLst/>
          </a:prstGeom>
        </p:spPr>
        <p:txBody>
          <a:bodyPr vert="horz" wrap="square" lIns="91440" tIns="45720" rIns="91440" bIns="45720" numCol="1" anchor="ctr" anchorCtr="0" compatLnSpc="1">
            <a:prstTxWarp prst="textNoShape">
              <a:avLst/>
            </a:prstTxWarp>
          </a:bodyPr>
          <a:lstStyle>
            <a:lvl1pPr rtl="1" eaLnBrk="1" hangingPunct="1">
              <a:defRPr sz="1200">
                <a:solidFill>
                  <a:srgbClr val="898989"/>
                </a:solidFill>
                <a:latin typeface="DIN NEXT™ ARABIC MEDIUM" panose="020B0603020203050203" pitchFamily="34" charset="-78"/>
              </a:defRPr>
            </a:lvl1pPr>
          </a:lstStyle>
          <a:p>
            <a:pPr>
              <a:defRPr/>
            </a:pPr>
            <a:fld id="{19C1B3A3-C6D4-404D-A216-0889125E94A9}"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Lst>
  <p:hf hdr="0" ftr="0" dt="0"/>
  <p:txStyles>
    <p:titleStyle>
      <a:lvl1pPr algn="ctr" rtl="1" eaLnBrk="0" fontAlgn="base" hangingPunct="0">
        <a:spcBef>
          <a:spcPct val="0"/>
        </a:spcBef>
        <a:spcAft>
          <a:spcPct val="0"/>
        </a:spcAft>
        <a:defRPr sz="2600" kern="1200">
          <a:solidFill>
            <a:schemeClr val="tx1"/>
          </a:solidFill>
          <a:latin typeface="+mj-lt"/>
          <a:ea typeface="DIN NEXT™ ARABIC BOLD"/>
          <a:cs typeface="+mj-cs"/>
        </a:defRPr>
      </a:lvl1pPr>
      <a:lvl2pPr algn="ctr" rtl="1" eaLnBrk="0" fontAlgn="base" hangingPunct="0">
        <a:spcBef>
          <a:spcPct val="0"/>
        </a:spcBef>
        <a:spcAft>
          <a:spcPct val="0"/>
        </a:spcAft>
        <a:defRPr sz="2600">
          <a:solidFill>
            <a:schemeClr val="tx1"/>
          </a:solidFill>
          <a:latin typeface="DIN NEXT™ ARABIC BOLD"/>
          <a:ea typeface="DIN NEXT™ ARABIC BOLD"/>
          <a:cs typeface="DIN NEXT™ ARABIC BOLD"/>
        </a:defRPr>
      </a:lvl2pPr>
      <a:lvl3pPr algn="ctr" rtl="1" eaLnBrk="0" fontAlgn="base" hangingPunct="0">
        <a:spcBef>
          <a:spcPct val="0"/>
        </a:spcBef>
        <a:spcAft>
          <a:spcPct val="0"/>
        </a:spcAft>
        <a:defRPr sz="2600">
          <a:solidFill>
            <a:schemeClr val="tx1"/>
          </a:solidFill>
          <a:latin typeface="DIN NEXT™ ARABIC BOLD"/>
          <a:ea typeface="DIN NEXT™ ARABIC BOLD"/>
          <a:cs typeface="DIN NEXT™ ARABIC BOLD"/>
        </a:defRPr>
      </a:lvl3pPr>
      <a:lvl4pPr algn="ctr" rtl="1" eaLnBrk="0" fontAlgn="base" hangingPunct="0">
        <a:spcBef>
          <a:spcPct val="0"/>
        </a:spcBef>
        <a:spcAft>
          <a:spcPct val="0"/>
        </a:spcAft>
        <a:defRPr sz="2600">
          <a:solidFill>
            <a:schemeClr val="tx1"/>
          </a:solidFill>
          <a:latin typeface="DIN NEXT™ ARABIC BOLD"/>
          <a:ea typeface="DIN NEXT™ ARABIC BOLD"/>
          <a:cs typeface="DIN NEXT™ ARABIC BOLD"/>
        </a:defRPr>
      </a:lvl4pPr>
      <a:lvl5pPr algn="ctr" rtl="1" eaLnBrk="0" fontAlgn="base" hangingPunct="0">
        <a:spcBef>
          <a:spcPct val="0"/>
        </a:spcBef>
        <a:spcAft>
          <a:spcPct val="0"/>
        </a:spcAft>
        <a:defRPr sz="2600">
          <a:solidFill>
            <a:schemeClr val="tx1"/>
          </a:solidFill>
          <a:latin typeface="DIN NEXT™ ARABIC BOLD"/>
          <a:ea typeface="DIN NEXT™ ARABIC BOLD"/>
          <a:cs typeface="DIN NEXT™ ARABIC BOLD"/>
        </a:defRPr>
      </a:lvl5pPr>
      <a:lvl6pPr marL="457200" algn="ctr" rtl="1" fontAlgn="base">
        <a:spcBef>
          <a:spcPct val="0"/>
        </a:spcBef>
        <a:spcAft>
          <a:spcPct val="0"/>
        </a:spcAft>
        <a:defRPr sz="2600">
          <a:solidFill>
            <a:schemeClr val="tx1"/>
          </a:solidFill>
          <a:latin typeface="DIN NEXT™ ARABIC BOLD"/>
          <a:ea typeface="DIN NEXT™ ARABIC BOLD"/>
          <a:cs typeface="DIN NEXT™ ARABIC BOLD"/>
        </a:defRPr>
      </a:lvl6pPr>
      <a:lvl7pPr marL="914400" algn="ctr" rtl="1" fontAlgn="base">
        <a:spcBef>
          <a:spcPct val="0"/>
        </a:spcBef>
        <a:spcAft>
          <a:spcPct val="0"/>
        </a:spcAft>
        <a:defRPr sz="2600">
          <a:solidFill>
            <a:schemeClr val="tx1"/>
          </a:solidFill>
          <a:latin typeface="DIN NEXT™ ARABIC BOLD"/>
          <a:ea typeface="DIN NEXT™ ARABIC BOLD"/>
          <a:cs typeface="DIN NEXT™ ARABIC BOLD"/>
        </a:defRPr>
      </a:lvl7pPr>
      <a:lvl8pPr marL="1371600" algn="ctr" rtl="1" fontAlgn="base">
        <a:spcBef>
          <a:spcPct val="0"/>
        </a:spcBef>
        <a:spcAft>
          <a:spcPct val="0"/>
        </a:spcAft>
        <a:defRPr sz="2600">
          <a:solidFill>
            <a:schemeClr val="tx1"/>
          </a:solidFill>
          <a:latin typeface="DIN NEXT™ ARABIC BOLD"/>
          <a:ea typeface="DIN NEXT™ ARABIC BOLD"/>
          <a:cs typeface="DIN NEXT™ ARABIC BOLD"/>
        </a:defRPr>
      </a:lvl8pPr>
      <a:lvl9pPr marL="1828800" algn="ctr" rtl="1" fontAlgn="base">
        <a:spcBef>
          <a:spcPct val="0"/>
        </a:spcBef>
        <a:spcAft>
          <a:spcPct val="0"/>
        </a:spcAft>
        <a:defRPr sz="2600">
          <a:solidFill>
            <a:schemeClr val="tx1"/>
          </a:solidFill>
          <a:latin typeface="DIN NEXT™ ARABIC BOLD"/>
          <a:ea typeface="DIN NEXT™ ARABIC BOLD"/>
          <a:cs typeface="DIN NEXT™ ARABIC BOLD"/>
        </a:defRPr>
      </a:lvl9pPr>
    </p:titleStyle>
    <p:bodyStyle>
      <a:lvl1pPr marL="342900" indent="-3429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1pPr>
      <a:lvl2pPr marL="742950" indent="-28575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3pPr>
      <a:lvl4pPr marL="16002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4pPr>
      <a:lvl5pPr marL="20574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4E532E-78BF-452D-AD77-377191AB8F23}"/>
              </a:ext>
            </a:extLst>
          </p:cNvPr>
          <p:cNvSpPr>
            <a:spLocks noGrp="1"/>
          </p:cNvSpPr>
          <p:nvPr>
            <p:ph type="subTitle" idx="1"/>
          </p:nvPr>
        </p:nvSpPr>
        <p:spPr/>
        <p:txBody>
          <a:bodyPr/>
          <a:lstStyle/>
          <a:p>
            <a:pPr marL="0" indent="0" algn="ctr" eaLnBrk="1" fontAlgn="auto" hangingPunct="1">
              <a:spcAft>
                <a:spcPts val="0"/>
              </a:spcAft>
              <a:buNone/>
              <a:defRPr/>
            </a:pPr>
            <a:r>
              <a:rPr lang="ar-JO" sz="5400" dirty="0">
                <a:ea typeface="+mn-ea"/>
              </a:rPr>
              <a:t>المعايير الفنية في اعداد شرائح العرض</a:t>
            </a:r>
            <a:endParaRPr lang="en-US" sz="5400" dirty="0">
              <a:ea typeface="+mn-ea"/>
            </a:endParaRPr>
          </a:p>
          <a:p>
            <a:pPr marL="0" indent="0" algn="ctr">
              <a:buNone/>
            </a:pPr>
            <a:endParaRPr lang="ar-JO" sz="4799" b="1" dirty="0">
              <a:latin typeface="Calibri" panose="020F0502020204030204" pitchFamily="34" charset="0"/>
              <a:cs typeface="Calibri" panose="020F0502020204030204" pitchFamily="34" charset="0"/>
            </a:endParaRPr>
          </a:p>
          <a:p>
            <a:pPr marL="0" indent="0" algn="ctr">
              <a:buNone/>
            </a:pPr>
            <a:r>
              <a:rPr lang="ar-JO" sz="2799" b="1" dirty="0">
                <a:latin typeface="Calibri" panose="020F0502020204030204" pitchFamily="34" charset="0"/>
                <a:cs typeface="Calibri" panose="020F0502020204030204" pitchFamily="34" charset="0"/>
              </a:rPr>
              <a:t>2021</a:t>
            </a:r>
            <a:endParaRPr lang="en-US" sz="2799" dirty="0"/>
          </a:p>
        </p:txBody>
      </p:sp>
      <p:sp>
        <p:nvSpPr>
          <p:cNvPr id="4" name="Slide Number Placeholder 3">
            <a:extLst>
              <a:ext uri="{FF2B5EF4-FFF2-40B4-BE49-F238E27FC236}">
                <a16:creationId xmlns:a16="http://schemas.microsoft.com/office/drawing/2014/main" id="{6C6C2590-C487-4027-A5A3-6B3F9A2710BA}"/>
              </a:ext>
            </a:extLst>
          </p:cNvPr>
          <p:cNvSpPr>
            <a:spLocks noGrp="1"/>
          </p:cNvSpPr>
          <p:nvPr>
            <p:ph type="sldNum" sz="quarter" idx="12"/>
          </p:nvPr>
        </p:nvSpPr>
        <p:spPr/>
        <p:txBody>
          <a:bodyPr/>
          <a:lstStyle/>
          <a:p>
            <a:pPr>
              <a:defRPr/>
            </a:pPr>
            <a:fld id="{0F33DDE6-608F-4AE4-B50A-2D0FAAAE8FFC}" type="slidenum">
              <a:rPr lang="ar-SA" altLang="en-US" smtClean="0"/>
              <a:pPr>
                <a:defRPr/>
              </a:pPr>
              <a:t>1</a:t>
            </a:fld>
            <a:endParaRPr lang="ar-SA" altLang="en-US"/>
          </a:p>
        </p:txBody>
      </p:sp>
      <p:pic>
        <p:nvPicPr>
          <p:cNvPr id="5" name="Picture 4">
            <a:extLst>
              <a:ext uri="{FF2B5EF4-FFF2-40B4-BE49-F238E27FC236}">
                <a16:creationId xmlns:a16="http://schemas.microsoft.com/office/drawing/2014/main" id="{D853253E-6CC1-4FAA-B0A9-7808ED219EE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040411" y="694430"/>
            <a:ext cx="1146113" cy="908979"/>
          </a:xfrm>
          <a:prstGeom prst="rect">
            <a:avLst/>
          </a:prstGeom>
          <a:noFill/>
          <a:ln>
            <a:noFill/>
          </a:ln>
        </p:spPr>
      </p:pic>
      <p:pic>
        <p:nvPicPr>
          <p:cNvPr id="6" name="Picture 5" descr="Colored unesco logo[18628]">
            <a:extLst>
              <a:ext uri="{FF2B5EF4-FFF2-40B4-BE49-F238E27FC236}">
                <a16:creationId xmlns:a16="http://schemas.microsoft.com/office/drawing/2014/main" id="{0227DB6E-AD86-45B1-AA33-C42DFB2034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7302" y="660272"/>
            <a:ext cx="2318828" cy="759618"/>
          </a:xfrm>
          <a:prstGeom prst="rect">
            <a:avLst/>
          </a:prstGeom>
          <a:noFill/>
          <a:ln>
            <a:noFill/>
          </a:ln>
        </p:spPr>
      </p:pic>
      <p:pic>
        <p:nvPicPr>
          <p:cNvPr id="7" name="Picture 6">
            <a:extLst>
              <a:ext uri="{FF2B5EF4-FFF2-40B4-BE49-F238E27FC236}">
                <a16:creationId xmlns:a16="http://schemas.microsoft.com/office/drawing/2014/main" id="{ED6F498D-7284-4D53-AA07-5F991F74863A}"/>
              </a:ext>
            </a:extLst>
          </p:cNvPr>
          <p:cNvPicPr>
            <a:picLocks noChangeAspect="1"/>
          </p:cNvPicPr>
          <p:nvPr/>
        </p:nvPicPr>
        <p:blipFill>
          <a:blip r:embed="rId4"/>
          <a:stretch>
            <a:fillRect/>
          </a:stretch>
        </p:blipFill>
        <p:spPr>
          <a:xfrm>
            <a:off x="9552418" y="736136"/>
            <a:ext cx="2072446" cy="792908"/>
          </a:xfrm>
          <a:prstGeom prst="rect">
            <a:avLst/>
          </a:prstGeom>
        </p:spPr>
      </p:pic>
      <p:pic>
        <p:nvPicPr>
          <p:cNvPr id="9" name="Picture 8">
            <a:extLst>
              <a:ext uri="{FF2B5EF4-FFF2-40B4-BE49-F238E27FC236}">
                <a16:creationId xmlns:a16="http://schemas.microsoft.com/office/drawing/2014/main" id="{AB38ADE6-8076-42CF-86B6-729E27E7654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11397" y="694430"/>
            <a:ext cx="1528150" cy="950683"/>
          </a:xfrm>
          <a:prstGeom prst="rect">
            <a:avLst/>
          </a:prstGeom>
          <a:noFill/>
          <a:ln>
            <a:noFill/>
          </a:ln>
        </p:spPr>
      </p:pic>
    </p:spTree>
    <p:extLst>
      <p:ext uri="{BB962C8B-B14F-4D97-AF65-F5344CB8AC3E}">
        <p14:creationId xmlns:p14="http://schemas.microsoft.com/office/powerpoint/2010/main" val="216194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10</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sz="3600"/>
              <a:t>ما هو حجم الخط المناسب لشرائح العرض</a:t>
            </a:r>
          </a:p>
        </p:txBody>
      </p:sp>
      <p:pic>
        <p:nvPicPr>
          <p:cNvPr id="5" name="Picture 4">
            <a:extLst>
              <a:ext uri="{FF2B5EF4-FFF2-40B4-BE49-F238E27FC236}">
                <a16:creationId xmlns:a16="http://schemas.microsoft.com/office/drawing/2014/main" id="{866B9965-77F4-4CC7-B411-05F8244EBC70}"/>
              </a:ext>
            </a:extLst>
          </p:cNvPr>
          <p:cNvPicPr>
            <a:picLocks noChangeAspect="1"/>
          </p:cNvPicPr>
          <p:nvPr/>
        </p:nvPicPr>
        <p:blipFill>
          <a:blip r:embed="rId3"/>
          <a:stretch>
            <a:fillRect/>
          </a:stretch>
        </p:blipFill>
        <p:spPr>
          <a:xfrm>
            <a:off x="1293812" y="2209800"/>
            <a:ext cx="8573243" cy="3749365"/>
          </a:xfrm>
          <a:prstGeom prst="rect">
            <a:avLst/>
          </a:prstGeom>
        </p:spPr>
      </p:pic>
    </p:spTree>
    <p:extLst>
      <p:ext uri="{BB962C8B-B14F-4D97-AF65-F5344CB8AC3E}">
        <p14:creationId xmlns:p14="http://schemas.microsoft.com/office/powerpoint/2010/main" val="3475808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11</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sz="3600"/>
              <a:t>كيفية اختيار الخط المناسب</a:t>
            </a:r>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342900" indent="-342900" eaLnBrk="1" fontAlgn="auto" hangingPunct="1">
              <a:lnSpc>
                <a:spcPct val="150000"/>
              </a:lnSpc>
              <a:spcAft>
                <a:spcPts val="0"/>
              </a:spcAft>
              <a:buClr>
                <a:schemeClr val="accent3"/>
              </a:buClr>
              <a:buFont typeface="Wingdings" panose="05000000000000000000" pitchFamily="2" charset="2"/>
              <a:buChar char="q"/>
              <a:defRPr/>
            </a:pPr>
            <a:endParaRPr lang="ar-JO" b="1"/>
          </a:p>
          <a:p>
            <a:pPr marL="342900" indent="-342900" eaLnBrk="1" fontAlgn="auto" hangingPunct="1">
              <a:lnSpc>
                <a:spcPct val="150000"/>
              </a:lnSpc>
              <a:spcAft>
                <a:spcPts val="0"/>
              </a:spcAft>
              <a:buClr>
                <a:schemeClr val="accent3"/>
              </a:buClr>
              <a:buFont typeface="Wingdings" panose="05000000000000000000" pitchFamily="2" charset="2"/>
              <a:buChar char="ü"/>
              <a:defRPr/>
            </a:pPr>
            <a:r>
              <a:rPr lang="ar-JO" b="1"/>
              <a:t>لا بد من اختيار رسمة الحروف في الخط المراد اختياره.</a:t>
            </a:r>
          </a:p>
          <a:p>
            <a:pPr marL="342900" indent="-342900" eaLnBrk="1" fontAlgn="auto" hangingPunct="1">
              <a:lnSpc>
                <a:spcPct val="150000"/>
              </a:lnSpc>
              <a:spcAft>
                <a:spcPts val="0"/>
              </a:spcAft>
              <a:buClr>
                <a:schemeClr val="accent3"/>
              </a:buClr>
              <a:buFont typeface="Wingdings" panose="05000000000000000000" pitchFamily="2" charset="2"/>
              <a:buChar char="ü"/>
              <a:defRPr/>
            </a:pPr>
            <a:r>
              <a:rPr lang="ar-JO" b="1"/>
              <a:t>في حال كان هناك استخدام لأكثر من لغة في العرض الواحد لا بد من اختيار خط يدعم هذه اللغات</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b="1"/>
          </a:p>
        </p:txBody>
      </p:sp>
      <p:grpSp>
        <p:nvGrpSpPr>
          <p:cNvPr id="5" name="Group 4">
            <a:extLst>
              <a:ext uri="{FF2B5EF4-FFF2-40B4-BE49-F238E27FC236}">
                <a16:creationId xmlns:a16="http://schemas.microsoft.com/office/drawing/2014/main" id="{1CB40A96-D3B2-4507-A88E-73D67756D987}"/>
              </a:ext>
            </a:extLst>
          </p:cNvPr>
          <p:cNvGrpSpPr/>
          <p:nvPr/>
        </p:nvGrpSpPr>
        <p:grpSpPr>
          <a:xfrm>
            <a:off x="7901441" y="4326151"/>
            <a:ext cx="3298494" cy="1881088"/>
            <a:chOff x="4574446" y="113219"/>
            <a:chExt cx="2079294" cy="1247576"/>
          </a:xfrm>
        </p:grpSpPr>
        <p:sp>
          <p:nvSpPr>
            <p:cNvPr id="8" name="Rectangle 7">
              <a:extLst>
                <a:ext uri="{FF2B5EF4-FFF2-40B4-BE49-F238E27FC236}">
                  <a16:creationId xmlns:a16="http://schemas.microsoft.com/office/drawing/2014/main" id="{103210F9-37C1-462E-A6F9-356C5F0B0DD2}"/>
                </a:ext>
              </a:extLst>
            </p:cNvPr>
            <p:cNvSpPr/>
            <p:nvPr/>
          </p:nvSpPr>
          <p:spPr>
            <a:xfrm>
              <a:off x="4574446" y="113219"/>
              <a:ext cx="2079294" cy="124757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id="{DE50DC73-37FD-48E6-8770-8604F2944846}"/>
                </a:ext>
              </a:extLst>
            </p:cNvPr>
            <p:cNvSpPr txBox="1"/>
            <p:nvPr/>
          </p:nvSpPr>
          <p:spPr>
            <a:xfrm>
              <a:off x="4574446" y="113219"/>
              <a:ext cx="2079294" cy="1247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ar-JO" sz="2900" kern="1200"/>
                <a:t>الفيديو التعليمي</a:t>
              </a:r>
            </a:p>
            <a:p>
              <a:pPr marL="0" lvl="0" indent="0" algn="ctr" defTabSz="1289050">
                <a:lnSpc>
                  <a:spcPct val="90000"/>
                </a:lnSpc>
                <a:spcBef>
                  <a:spcPct val="0"/>
                </a:spcBef>
                <a:spcAft>
                  <a:spcPct val="35000"/>
                </a:spcAft>
                <a:buNone/>
              </a:pPr>
              <a:r>
                <a:rPr lang="en-US" sz="2900" kern="1200"/>
                <a:t>Educational Video</a:t>
              </a:r>
            </a:p>
          </p:txBody>
        </p:sp>
      </p:grpSp>
      <p:grpSp>
        <p:nvGrpSpPr>
          <p:cNvPr id="11" name="Group 10">
            <a:extLst>
              <a:ext uri="{FF2B5EF4-FFF2-40B4-BE49-F238E27FC236}">
                <a16:creationId xmlns:a16="http://schemas.microsoft.com/office/drawing/2014/main" id="{86E489CF-1873-4100-9E9F-E0A0EDCF450E}"/>
              </a:ext>
            </a:extLst>
          </p:cNvPr>
          <p:cNvGrpSpPr/>
          <p:nvPr/>
        </p:nvGrpSpPr>
        <p:grpSpPr>
          <a:xfrm>
            <a:off x="4243841" y="4326151"/>
            <a:ext cx="3298494" cy="1881088"/>
            <a:chOff x="4574446" y="113219"/>
            <a:chExt cx="2079294" cy="1247576"/>
          </a:xfrm>
        </p:grpSpPr>
        <p:sp>
          <p:nvSpPr>
            <p:cNvPr id="12" name="Rectangle 11">
              <a:extLst>
                <a:ext uri="{FF2B5EF4-FFF2-40B4-BE49-F238E27FC236}">
                  <a16:creationId xmlns:a16="http://schemas.microsoft.com/office/drawing/2014/main" id="{B2939835-857E-4F51-9B92-7371F13A21AE}"/>
                </a:ext>
              </a:extLst>
            </p:cNvPr>
            <p:cNvSpPr/>
            <p:nvPr/>
          </p:nvSpPr>
          <p:spPr>
            <a:xfrm>
              <a:off x="4574446" y="113219"/>
              <a:ext cx="2079294" cy="124757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63D49F9D-D040-428D-88D4-B9E5CBF24B9D}"/>
                </a:ext>
              </a:extLst>
            </p:cNvPr>
            <p:cNvSpPr txBox="1"/>
            <p:nvPr/>
          </p:nvSpPr>
          <p:spPr>
            <a:xfrm>
              <a:off x="4574446" y="113219"/>
              <a:ext cx="2079294" cy="1247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ar-JO" sz="2900" kern="1200">
                  <a:latin typeface="B Shekari" panose="00000400000000000000" pitchFamily="2" charset="-78"/>
                  <a:cs typeface="B Shekari" panose="00000400000000000000" pitchFamily="2" charset="-78"/>
                </a:rPr>
                <a:t>الفيديو التعليمي</a:t>
              </a:r>
            </a:p>
            <a:p>
              <a:pPr marL="0" lvl="0" indent="0" algn="ctr" defTabSz="1289050">
                <a:lnSpc>
                  <a:spcPct val="90000"/>
                </a:lnSpc>
                <a:spcBef>
                  <a:spcPct val="0"/>
                </a:spcBef>
                <a:spcAft>
                  <a:spcPct val="35000"/>
                </a:spcAft>
                <a:buNone/>
              </a:pPr>
              <a:r>
                <a:rPr lang="en-US" sz="2900" kern="1200">
                  <a:latin typeface="B Shekari" panose="00000400000000000000" pitchFamily="2" charset="-78"/>
                  <a:cs typeface="B Shekari" panose="00000400000000000000" pitchFamily="2" charset="-78"/>
                </a:rPr>
                <a:t>Educational Video</a:t>
              </a:r>
            </a:p>
          </p:txBody>
        </p:sp>
      </p:grpSp>
      <p:grpSp>
        <p:nvGrpSpPr>
          <p:cNvPr id="14" name="Group 13">
            <a:extLst>
              <a:ext uri="{FF2B5EF4-FFF2-40B4-BE49-F238E27FC236}">
                <a16:creationId xmlns:a16="http://schemas.microsoft.com/office/drawing/2014/main" id="{7F778D44-75FC-407B-A64E-77915357AF78}"/>
              </a:ext>
            </a:extLst>
          </p:cNvPr>
          <p:cNvGrpSpPr/>
          <p:nvPr/>
        </p:nvGrpSpPr>
        <p:grpSpPr>
          <a:xfrm>
            <a:off x="586241" y="4337037"/>
            <a:ext cx="3298494" cy="1881088"/>
            <a:chOff x="4574446" y="113219"/>
            <a:chExt cx="2079294" cy="1247576"/>
          </a:xfrm>
        </p:grpSpPr>
        <p:sp>
          <p:nvSpPr>
            <p:cNvPr id="15" name="Rectangle 14">
              <a:extLst>
                <a:ext uri="{FF2B5EF4-FFF2-40B4-BE49-F238E27FC236}">
                  <a16:creationId xmlns:a16="http://schemas.microsoft.com/office/drawing/2014/main" id="{BCD16631-6D33-4DBB-B995-4778FF85642E}"/>
                </a:ext>
              </a:extLst>
            </p:cNvPr>
            <p:cNvSpPr/>
            <p:nvPr/>
          </p:nvSpPr>
          <p:spPr>
            <a:xfrm>
              <a:off x="4574446" y="113219"/>
              <a:ext cx="2079294" cy="124757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id="{1F3EBFF9-3F74-450C-9F3C-2E557439D1E3}"/>
                </a:ext>
              </a:extLst>
            </p:cNvPr>
            <p:cNvSpPr txBox="1"/>
            <p:nvPr/>
          </p:nvSpPr>
          <p:spPr>
            <a:xfrm>
              <a:off x="4574446" y="113219"/>
              <a:ext cx="2079294" cy="1247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ar-JO" sz="2900" kern="1200">
                  <a:latin typeface="Bahnschrift Light Condensed" panose="020B0502040204020203" pitchFamily="34" charset="0"/>
                  <a:ea typeface="Cascadia Mono SemiLight" panose="020B0609020000020004" pitchFamily="49" charset="0"/>
                  <a:cs typeface="Cascadia Mono SemiLight" panose="020B0609020000020004" pitchFamily="49" charset="0"/>
                </a:rPr>
                <a:t>الفيديو التعليمي</a:t>
              </a:r>
            </a:p>
            <a:p>
              <a:pPr marL="0" lvl="0" indent="0" algn="ctr" defTabSz="1289050">
                <a:lnSpc>
                  <a:spcPct val="90000"/>
                </a:lnSpc>
                <a:spcBef>
                  <a:spcPct val="0"/>
                </a:spcBef>
                <a:spcAft>
                  <a:spcPct val="35000"/>
                </a:spcAft>
                <a:buNone/>
              </a:pPr>
              <a:r>
                <a:rPr lang="en-US" sz="2900" kern="1200">
                  <a:latin typeface="Bahnschrift Light Condensed" panose="020B0502040204020203" pitchFamily="34" charset="0"/>
                  <a:ea typeface="Cascadia Mono SemiLight" panose="020B0609020000020004" pitchFamily="49" charset="0"/>
                  <a:cs typeface="Cascadia Mono SemiLight" panose="020B0609020000020004" pitchFamily="49" charset="0"/>
                </a:rPr>
                <a:t>Educational Video</a:t>
              </a:r>
            </a:p>
          </p:txBody>
        </p:sp>
      </p:grpSp>
    </p:spTree>
    <p:extLst>
      <p:ext uri="{BB962C8B-B14F-4D97-AF65-F5344CB8AC3E}">
        <p14:creationId xmlns:p14="http://schemas.microsoft.com/office/powerpoint/2010/main" val="30453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6E0EC"/>
        </a:solidFill>
        <a:effectLst/>
      </p:bgPr>
    </p:bg>
    <p:spTree>
      <p:nvGrpSpPr>
        <p:cNvPr id="1" name=""/>
        <p:cNvGrpSpPr/>
        <p:nvPr/>
      </p:nvGrpSpPr>
      <p:grpSpPr>
        <a:xfrm>
          <a:off x="0" y="0"/>
          <a:ext cx="0" cy="0"/>
          <a:chOff x="0" y="0"/>
          <a:chExt cx="0" cy="0"/>
        </a:xfrm>
      </p:grpSpPr>
      <p:sp>
        <p:nvSpPr>
          <p:cNvPr id="50178" name="Slide Number Placeholder 1">
            <a:extLst>
              <a:ext uri="{FF2B5EF4-FFF2-40B4-BE49-F238E27FC236}">
                <a16:creationId xmlns:a16="http://schemas.microsoft.com/office/drawing/2014/main" id="{4AD53AFB-C682-466E-BF1E-390F42FCA10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0153C0D5-55A6-4419-99AB-88887A503531}" type="slidenum">
              <a:rPr lang="ar-SA" altLang="en-US" sz="1200" smtClean="0">
                <a:solidFill>
                  <a:srgbClr val="898989"/>
                </a:solidFill>
              </a:rPr>
              <a:pPr algn="l">
                <a:spcBef>
                  <a:spcPct val="0"/>
                </a:spcBef>
                <a:buFontTx/>
                <a:buNone/>
              </a:pPr>
              <a:t>12</a:t>
            </a:fld>
            <a:endParaRPr lang="ar-SA" altLang="en-US" sz="12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a:t>المقدمة</a:t>
            </a:r>
            <a:endParaRPr lang="en-US" altLang="en-US"/>
          </a:p>
        </p:txBody>
      </p:sp>
      <p:sp>
        <p:nvSpPr>
          <p:cNvPr id="17412" name="Slide Number Placeholder 3">
            <a:extLst>
              <a:ext uri="{FF2B5EF4-FFF2-40B4-BE49-F238E27FC236}">
                <a16:creationId xmlns:a16="http://schemas.microsoft.com/office/drawing/2014/main" id="{F03A009E-3F03-4532-BE24-6751C1D6CE1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09A07F79-CCEE-4780-AA04-BBFD1482B4BD}" type="slidenum">
              <a:rPr lang="ar-SA" altLang="en-US" sz="1200" smtClean="0">
                <a:solidFill>
                  <a:srgbClr val="898989"/>
                </a:solidFill>
              </a:rPr>
              <a:pPr algn="l">
                <a:spcBef>
                  <a:spcPct val="0"/>
                </a:spcBef>
                <a:buFontTx/>
                <a:buNone/>
              </a:pPr>
              <a:t>2</a:t>
            </a:fld>
            <a:endParaRPr lang="ar-SA" altLang="en-US" sz="1200">
              <a:solidFill>
                <a:srgbClr val="898989"/>
              </a:solidFill>
            </a:endParaRPr>
          </a:p>
        </p:txBody>
      </p:sp>
      <p:sp>
        <p:nvSpPr>
          <p:cNvPr id="8" name="Subtitle 2">
            <a:extLst>
              <a:ext uri="{FF2B5EF4-FFF2-40B4-BE49-F238E27FC236}">
                <a16:creationId xmlns:a16="http://schemas.microsoft.com/office/drawing/2014/main" id="{289C241E-9019-4F16-B2D0-82635C05FB7D}"/>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400"/>
          </a:p>
          <a:p>
            <a:pPr marL="274320" indent="-274320" algn="just" eaLnBrk="1" fontAlgn="auto" hangingPunct="1">
              <a:lnSpc>
                <a:spcPct val="150000"/>
              </a:lnSpc>
              <a:spcAft>
                <a:spcPts val="0"/>
              </a:spcAft>
              <a:buClr>
                <a:schemeClr val="accent3"/>
              </a:buClr>
              <a:defRPr/>
            </a:pPr>
            <a:r>
              <a:rPr lang="ar-JO" sz="3200" b="1"/>
              <a:t>   يجب أن نوفر للاعب الأساسي في عملية تصوير الحلقات التعليمية أدوات ووسائل وتقنيات سهلة الاستخدام بحيث يسهل التعامل معها من أجل تقديم وعرض المعلومات بطريقة فعالة وفق عمليات محددة لتحقيق أهداف تعليمية.</a:t>
            </a:r>
          </a:p>
        </p:txBody>
      </p:sp>
    </p:spTree>
    <p:extLst>
      <p:ext uri="{BB962C8B-B14F-4D97-AF65-F5344CB8AC3E}">
        <p14:creationId xmlns:p14="http://schemas.microsoft.com/office/powerpoint/2010/main" val="82720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3</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a:t>المبادئ العامة التي يجب مراعاتها عند تصميم شرائح العرض</a:t>
            </a:r>
            <a:endParaRPr lang="en-US" altLang="en-US"/>
          </a:p>
        </p:txBody>
      </p:sp>
      <p:graphicFrame>
        <p:nvGraphicFramePr>
          <p:cNvPr id="3" name="Diagram 2">
            <a:extLst>
              <a:ext uri="{FF2B5EF4-FFF2-40B4-BE49-F238E27FC236}">
                <a16:creationId xmlns:a16="http://schemas.microsoft.com/office/drawing/2014/main" id="{8B665FD8-90D1-43A4-9C4D-8D82D4B3E1FE}"/>
              </a:ext>
            </a:extLst>
          </p:cNvPr>
          <p:cNvGraphicFramePr/>
          <p:nvPr>
            <p:extLst>
              <p:ext uri="{D42A27DB-BD31-4B8C-83A1-F6EECF244321}">
                <p14:modId xmlns:p14="http://schemas.microsoft.com/office/powerpoint/2010/main" val="2767917960"/>
              </p:ext>
            </p:extLst>
          </p:nvPr>
        </p:nvGraphicFramePr>
        <p:xfrm>
          <a:off x="2767541" y="2007417"/>
          <a:ext cx="6653741" cy="4385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4</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a:t>توظيف اللون في التصميم</a:t>
            </a:r>
            <a:endParaRPr lang="en-US" altLang="en-US"/>
          </a:p>
        </p:txBody>
      </p:sp>
      <p:pic>
        <p:nvPicPr>
          <p:cNvPr id="1028" name="Picture 4" descr="Blue Cyclops | 50 Color Palettes To Inspire Your Next Creative Project">
            <a:extLst>
              <a:ext uri="{FF2B5EF4-FFF2-40B4-BE49-F238E27FC236}">
                <a16:creationId xmlns:a16="http://schemas.microsoft.com/office/drawing/2014/main" id="{F33BE40B-7319-4CCC-8B22-5EE51E2941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599" y="2211387"/>
            <a:ext cx="7921625" cy="3960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45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5</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a:t>معايـير تـصـمـيـم الخـلفـيـة</a:t>
            </a:r>
            <a:endParaRPr lang="en-US" altLang="en-US"/>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a:t>ن</a:t>
            </a:r>
            <a:r>
              <a:rPr lang="ar-SA" sz="2200"/>
              <a:t>كون الخلفية بسيطة وخالية من المشتتات التي تثير الانتباه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وجود تباين واضح بين لون الخلفية وألوان العناصر الأمامية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تجنب استخدام الألوان القوية الساطعة في الخلفية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تجنب استخدام الصور كخلفية للكتابة .</a:t>
            </a:r>
          </a:p>
        </p:txBody>
      </p:sp>
    </p:spTree>
    <p:extLst>
      <p:ext uri="{BB962C8B-B14F-4D97-AF65-F5344CB8AC3E}">
        <p14:creationId xmlns:p14="http://schemas.microsoft.com/office/powerpoint/2010/main" val="66422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6</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a:t>معـايـير تـصـميم الـنـص</a:t>
            </a:r>
            <a:endParaRPr lang="en-US" altLang="en-US"/>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استخدام  جمل بسيطة وقصيرة تعبر عن المعنى بوضوح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التأكد من خلو النص من الأخطاء العلمية واللغوية و الإملائية و المطبعية وأخطاء الصياغة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اختبار نوع الخط وحجمه ولونه بعناية بما يتناسب و الحفاظ على التنسيق العام للواجهة</a:t>
            </a:r>
            <a:r>
              <a:rPr lang="ar-JO" sz="2200"/>
              <a:t>.</a:t>
            </a:r>
            <a:endParaRPr lang="ar-SA" sz="2200"/>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عدم استخدام أكثر من ثلاثة أنواع من الخطوط في الشاشة الواحد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sz="2200"/>
          </a:p>
        </p:txBody>
      </p:sp>
    </p:spTree>
    <p:extLst>
      <p:ext uri="{BB962C8B-B14F-4D97-AF65-F5344CB8AC3E}">
        <p14:creationId xmlns:p14="http://schemas.microsoft.com/office/powerpoint/2010/main" val="175726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7</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a:t>معـايـير تـصـميم الـنـص</a:t>
            </a:r>
            <a:endParaRPr lang="en-US" altLang="en-US"/>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توحيد نظام الكتابة وأنواع الخطوط وأحجامها و المسافات في كل الشاشة لتعود عليها المشاهد , ولتوفير الجهد العقلي الذي يبذله المشاهد في معرفة النظام إذا تغير النظام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تقديم تباين بصري بين فقرات النص و العناوين الرئيسة و إحاطتها بمساحة خالية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ألا يزيد عدد الأسطر في النص عن تسعة أسطر بما فيها أسطر العناوين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تقسيم النص الطويل على أكثر من شاشة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استخدام خطوط ذات حواف ملساء و البعد عن الخطوط المزخرفة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تمييز العناوين و المعلومات المهمة عن بقية النص بأساليب تمييز مناسبة</a:t>
            </a:r>
            <a:r>
              <a:rPr lang="ar-JO" sz="2200"/>
              <a:t>.</a:t>
            </a:r>
            <a:endParaRPr lang="ar-SA" sz="2200"/>
          </a:p>
        </p:txBody>
      </p:sp>
    </p:spTree>
    <p:extLst>
      <p:ext uri="{BB962C8B-B14F-4D97-AF65-F5344CB8AC3E}">
        <p14:creationId xmlns:p14="http://schemas.microsoft.com/office/powerpoint/2010/main" val="1012439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8</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a:t>معايير تصميم الصور و الرسومات</a:t>
            </a:r>
            <a:endParaRPr lang="en-US" altLang="en-US"/>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 استخدام الصور و الرسومات التي ترتبط بالأهداف والمحتوى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عدم تضمين الصور و الرسوم تفاصيل غير ضرورية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مراعاة عرض الصور و الرسوم الثابتة و المتحركة بأبعاد تتناسب ونسب أبعادها الأصلية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أن يكون شكل الصورة مستطيلا أفقياً أو رأسياً ونسب أبعاده 4:3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استخدام الصور الفوتوغرافية لإكساب العرض المزيد من الواقعة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المحافظة على النسب الطبيعية في الرسم التعليمية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a:t>استخدام الصور المألوفة و البعد عن الصور الغربية و غير المألوفة إلا لحاجة .</a:t>
            </a:r>
          </a:p>
        </p:txBody>
      </p:sp>
    </p:spTree>
    <p:extLst>
      <p:ext uri="{BB962C8B-B14F-4D97-AF65-F5344CB8AC3E}">
        <p14:creationId xmlns:p14="http://schemas.microsoft.com/office/powerpoint/2010/main" val="428269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9</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sz="3600"/>
              <a:t>ما هو حجم الخط المناسب لشرائح العرض</a:t>
            </a:r>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342900" indent="-342900" eaLnBrk="1" fontAlgn="auto" hangingPunct="1">
              <a:lnSpc>
                <a:spcPct val="150000"/>
              </a:lnSpc>
              <a:spcAft>
                <a:spcPts val="0"/>
              </a:spcAft>
              <a:buClr>
                <a:schemeClr val="accent3"/>
              </a:buClr>
              <a:buFont typeface="Wingdings" panose="05000000000000000000" pitchFamily="2" charset="2"/>
              <a:buChar char="q"/>
              <a:defRPr/>
            </a:pPr>
            <a:endParaRPr lang="ar-JO" b="1"/>
          </a:p>
          <a:p>
            <a:pPr marL="342900" indent="-342900" eaLnBrk="1" fontAlgn="auto" hangingPunct="1">
              <a:lnSpc>
                <a:spcPct val="150000"/>
              </a:lnSpc>
              <a:spcAft>
                <a:spcPts val="0"/>
              </a:spcAft>
              <a:buClr>
                <a:schemeClr val="accent3"/>
              </a:buClr>
              <a:buFont typeface="Wingdings" panose="05000000000000000000" pitchFamily="2" charset="2"/>
              <a:buChar char="ü"/>
              <a:defRPr/>
            </a:pPr>
            <a:r>
              <a:rPr lang="ar-JO" b="1"/>
              <a:t>ليست جميع الخطوط لها نفس الحجم</a:t>
            </a:r>
            <a:br>
              <a:rPr lang="ar-JO" b="1"/>
            </a:br>
            <a:r>
              <a:rPr lang="ar-JO">
                <a:latin typeface="Arial" panose="020B0604020202020204" pitchFamily="34" charset="0"/>
                <a:cs typeface="Arial" panose="020B0604020202020204" pitchFamily="34" charset="0"/>
              </a:rPr>
              <a:t>الحلقات  التعليمية </a:t>
            </a:r>
            <a:r>
              <a:rPr lang="ar-JO" b="1"/>
              <a:t>الحلقات  التعليمية </a:t>
            </a:r>
            <a:r>
              <a:rPr lang="ar-JO" b="1">
                <a:latin typeface="Tahoma" panose="020B0604030504040204" pitchFamily="34" charset="0"/>
                <a:ea typeface="Tahoma" panose="020B0604030504040204" pitchFamily="34" charset="0"/>
                <a:cs typeface="Tahoma" panose="020B0604030504040204" pitchFamily="34" charset="0"/>
              </a:rPr>
              <a:t>الحلقات  التعليمية </a:t>
            </a:r>
            <a:r>
              <a:rPr lang="ar-JO" b="1">
                <a:latin typeface="Hacen Beirut Lt" panose="02000500000000000000" pitchFamily="2" charset="-78"/>
                <a:cs typeface="Hacen Beirut Lt" panose="02000500000000000000" pitchFamily="2" charset="-78"/>
              </a:rPr>
              <a:t>الحلقات  التعليمية </a:t>
            </a:r>
          </a:p>
          <a:p>
            <a:pPr marL="342900" indent="-342900" eaLnBrk="1" fontAlgn="auto" hangingPunct="1">
              <a:lnSpc>
                <a:spcPct val="150000"/>
              </a:lnSpc>
              <a:spcAft>
                <a:spcPts val="0"/>
              </a:spcAft>
              <a:buClr>
                <a:schemeClr val="accent3"/>
              </a:buClr>
              <a:buFont typeface="Wingdings" panose="05000000000000000000" pitchFamily="2" charset="2"/>
              <a:buChar char="ü"/>
              <a:defRPr/>
            </a:pPr>
            <a:r>
              <a:rPr lang="ar-JO" b="1"/>
              <a:t>حجم النصوص بالعادة يتراوح ما بين 16 و </a:t>
            </a:r>
            <a:r>
              <a:rPr lang="en-US" b="1"/>
              <a:t>44</a:t>
            </a:r>
            <a:r>
              <a:rPr lang="ar-JO" b="1"/>
              <a:t> نقطة.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b="1"/>
          </a:p>
        </p:txBody>
      </p:sp>
      <p:cxnSp>
        <p:nvCxnSpPr>
          <p:cNvPr id="3" name="Straight Connector 2">
            <a:extLst>
              <a:ext uri="{FF2B5EF4-FFF2-40B4-BE49-F238E27FC236}">
                <a16:creationId xmlns:a16="http://schemas.microsoft.com/office/drawing/2014/main" id="{453BD431-CEED-461E-B3DC-26E339632184}"/>
              </a:ext>
            </a:extLst>
          </p:cNvPr>
          <p:cNvCxnSpPr/>
          <p:nvPr/>
        </p:nvCxnSpPr>
        <p:spPr>
          <a:xfrm>
            <a:off x="2132012" y="3124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8E377CB-08E1-4BB9-96A8-5D2C620DF14E}"/>
              </a:ext>
            </a:extLst>
          </p:cNvPr>
          <p:cNvCxnSpPr/>
          <p:nvPr/>
        </p:nvCxnSpPr>
        <p:spPr>
          <a:xfrm>
            <a:off x="2132012" y="3429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802ECCF4-5FD9-49F6-8C6C-5983E4BF8925}"/>
              </a:ext>
            </a:extLst>
          </p:cNvPr>
          <p:cNvGrpSpPr/>
          <p:nvPr/>
        </p:nvGrpSpPr>
        <p:grpSpPr>
          <a:xfrm>
            <a:off x="8456612" y="4367312"/>
            <a:ext cx="2079294" cy="1881088"/>
            <a:chOff x="4574446" y="113219"/>
            <a:chExt cx="2079294" cy="1247576"/>
          </a:xfrm>
        </p:grpSpPr>
        <p:sp>
          <p:nvSpPr>
            <p:cNvPr id="10" name="Rectangle 9">
              <a:extLst>
                <a:ext uri="{FF2B5EF4-FFF2-40B4-BE49-F238E27FC236}">
                  <a16:creationId xmlns:a16="http://schemas.microsoft.com/office/drawing/2014/main" id="{288486FA-A200-4461-9041-363FE2548703}"/>
                </a:ext>
              </a:extLst>
            </p:cNvPr>
            <p:cNvSpPr/>
            <p:nvPr/>
          </p:nvSpPr>
          <p:spPr>
            <a:xfrm>
              <a:off x="4574446" y="113219"/>
              <a:ext cx="2079294" cy="124757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952A0A6E-C30F-4D6E-B9E1-B66E2CA984CA}"/>
                </a:ext>
              </a:extLst>
            </p:cNvPr>
            <p:cNvSpPr txBox="1"/>
            <p:nvPr/>
          </p:nvSpPr>
          <p:spPr>
            <a:xfrm>
              <a:off x="4574446" y="113219"/>
              <a:ext cx="2079294" cy="1247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ar-JO" sz="2900" kern="1200"/>
                <a:t>العنوان الرئيسي</a:t>
              </a:r>
              <a:endParaRPr lang="en-US" sz="2900" kern="1200"/>
            </a:p>
            <a:p>
              <a:pPr marL="0" lvl="0" indent="0" algn="ctr" defTabSz="1289050">
                <a:lnSpc>
                  <a:spcPct val="90000"/>
                </a:lnSpc>
                <a:spcBef>
                  <a:spcPct val="0"/>
                </a:spcBef>
                <a:spcAft>
                  <a:spcPct val="35000"/>
                </a:spcAft>
                <a:buNone/>
              </a:pPr>
              <a:r>
                <a:rPr lang="en-US" sz="2900" kern="1200"/>
                <a:t>36</a:t>
              </a:r>
            </a:p>
          </p:txBody>
        </p:sp>
      </p:grpSp>
      <p:grpSp>
        <p:nvGrpSpPr>
          <p:cNvPr id="13" name="Group 12">
            <a:extLst>
              <a:ext uri="{FF2B5EF4-FFF2-40B4-BE49-F238E27FC236}">
                <a16:creationId xmlns:a16="http://schemas.microsoft.com/office/drawing/2014/main" id="{61E1BFC0-80A6-473B-AB24-C2D4187A4D7D}"/>
              </a:ext>
            </a:extLst>
          </p:cNvPr>
          <p:cNvGrpSpPr/>
          <p:nvPr/>
        </p:nvGrpSpPr>
        <p:grpSpPr>
          <a:xfrm>
            <a:off x="5887780" y="4367311"/>
            <a:ext cx="2079294" cy="1881085"/>
            <a:chOff x="4574446" y="113219"/>
            <a:chExt cx="2079294" cy="1247576"/>
          </a:xfrm>
        </p:grpSpPr>
        <p:sp>
          <p:nvSpPr>
            <p:cNvPr id="14" name="Rectangle 13">
              <a:extLst>
                <a:ext uri="{FF2B5EF4-FFF2-40B4-BE49-F238E27FC236}">
                  <a16:creationId xmlns:a16="http://schemas.microsoft.com/office/drawing/2014/main" id="{C918022B-8048-4EF2-81EB-247FD4EC00B8}"/>
                </a:ext>
              </a:extLst>
            </p:cNvPr>
            <p:cNvSpPr/>
            <p:nvPr/>
          </p:nvSpPr>
          <p:spPr>
            <a:xfrm>
              <a:off x="4574446" y="113219"/>
              <a:ext cx="2079294" cy="124757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TextBox 14">
              <a:extLst>
                <a:ext uri="{FF2B5EF4-FFF2-40B4-BE49-F238E27FC236}">
                  <a16:creationId xmlns:a16="http://schemas.microsoft.com/office/drawing/2014/main" id="{541B8C59-5BAD-4E58-8E65-5195772532FB}"/>
                </a:ext>
              </a:extLst>
            </p:cNvPr>
            <p:cNvSpPr txBox="1"/>
            <p:nvPr/>
          </p:nvSpPr>
          <p:spPr>
            <a:xfrm>
              <a:off x="4574446" y="113219"/>
              <a:ext cx="2079294" cy="1247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ar-JO" sz="2900" kern="1200"/>
                <a:t>العنوان الفرعي</a:t>
              </a:r>
              <a:endParaRPr lang="en-US" sz="2900" kern="1200"/>
            </a:p>
            <a:p>
              <a:pPr marL="0" lvl="0" indent="0" algn="ctr" defTabSz="1289050">
                <a:lnSpc>
                  <a:spcPct val="90000"/>
                </a:lnSpc>
                <a:spcBef>
                  <a:spcPct val="0"/>
                </a:spcBef>
                <a:spcAft>
                  <a:spcPct val="35000"/>
                </a:spcAft>
                <a:buNone/>
              </a:pPr>
              <a:r>
                <a:rPr lang="en-US" sz="2900"/>
                <a:t>24</a:t>
              </a:r>
              <a:endParaRPr lang="en-US" sz="2900" kern="1200"/>
            </a:p>
          </p:txBody>
        </p:sp>
      </p:grpSp>
      <p:grpSp>
        <p:nvGrpSpPr>
          <p:cNvPr id="16" name="Group 15">
            <a:extLst>
              <a:ext uri="{FF2B5EF4-FFF2-40B4-BE49-F238E27FC236}">
                <a16:creationId xmlns:a16="http://schemas.microsoft.com/office/drawing/2014/main" id="{846E25A3-A870-4D36-9EFB-FC7DE2F893C9}"/>
              </a:ext>
            </a:extLst>
          </p:cNvPr>
          <p:cNvGrpSpPr/>
          <p:nvPr/>
        </p:nvGrpSpPr>
        <p:grpSpPr>
          <a:xfrm>
            <a:off x="3302165" y="4367312"/>
            <a:ext cx="2079294" cy="1881084"/>
            <a:chOff x="4574446" y="113219"/>
            <a:chExt cx="2079294" cy="1247576"/>
          </a:xfrm>
        </p:grpSpPr>
        <p:sp>
          <p:nvSpPr>
            <p:cNvPr id="17" name="Rectangle 16">
              <a:extLst>
                <a:ext uri="{FF2B5EF4-FFF2-40B4-BE49-F238E27FC236}">
                  <a16:creationId xmlns:a16="http://schemas.microsoft.com/office/drawing/2014/main" id="{E7A1B8A3-3E3D-4024-9049-E938AF9D8ADE}"/>
                </a:ext>
              </a:extLst>
            </p:cNvPr>
            <p:cNvSpPr/>
            <p:nvPr/>
          </p:nvSpPr>
          <p:spPr>
            <a:xfrm>
              <a:off x="4574446" y="113219"/>
              <a:ext cx="2079294" cy="124757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TextBox 17">
              <a:extLst>
                <a:ext uri="{FF2B5EF4-FFF2-40B4-BE49-F238E27FC236}">
                  <a16:creationId xmlns:a16="http://schemas.microsoft.com/office/drawing/2014/main" id="{F7FCAF91-E38B-4B7B-A563-876B48F7ED31}"/>
                </a:ext>
              </a:extLst>
            </p:cNvPr>
            <p:cNvSpPr txBox="1"/>
            <p:nvPr/>
          </p:nvSpPr>
          <p:spPr>
            <a:xfrm>
              <a:off x="4574446" y="113219"/>
              <a:ext cx="2079294" cy="1247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ar-JO" sz="2900" kern="1200"/>
                <a:t>النص العادي</a:t>
              </a:r>
              <a:endParaRPr lang="en-US" sz="2900" kern="1200"/>
            </a:p>
            <a:p>
              <a:pPr marL="0" lvl="0" indent="0" algn="ctr" defTabSz="1289050">
                <a:lnSpc>
                  <a:spcPct val="90000"/>
                </a:lnSpc>
                <a:spcBef>
                  <a:spcPct val="0"/>
                </a:spcBef>
                <a:spcAft>
                  <a:spcPct val="35000"/>
                </a:spcAft>
                <a:buNone/>
              </a:pPr>
              <a:r>
                <a:rPr lang="en-US" sz="2900"/>
                <a:t>20</a:t>
              </a:r>
              <a:endParaRPr lang="en-US" sz="2900" kern="1200"/>
            </a:p>
          </p:txBody>
        </p:sp>
      </p:grpSp>
      <p:grpSp>
        <p:nvGrpSpPr>
          <p:cNvPr id="19" name="Group 18">
            <a:extLst>
              <a:ext uri="{FF2B5EF4-FFF2-40B4-BE49-F238E27FC236}">
                <a16:creationId xmlns:a16="http://schemas.microsoft.com/office/drawing/2014/main" id="{1D53FC29-3BDF-4947-B4DC-F96F342C062A}"/>
              </a:ext>
            </a:extLst>
          </p:cNvPr>
          <p:cNvGrpSpPr/>
          <p:nvPr/>
        </p:nvGrpSpPr>
        <p:grpSpPr>
          <a:xfrm>
            <a:off x="716550" y="4367311"/>
            <a:ext cx="2079294" cy="1881083"/>
            <a:chOff x="4574446" y="113219"/>
            <a:chExt cx="2079294" cy="1247576"/>
          </a:xfrm>
        </p:grpSpPr>
        <p:sp>
          <p:nvSpPr>
            <p:cNvPr id="20" name="Rectangle 19">
              <a:extLst>
                <a:ext uri="{FF2B5EF4-FFF2-40B4-BE49-F238E27FC236}">
                  <a16:creationId xmlns:a16="http://schemas.microsoft.com/office/drawing/2014/main" id="{AE0FF3F8-9530-4E6E-9620-3E181E6B7020}"/>
                </a:ext>
              </a:extLst>
            </p:cNvPr>
            <p:cNvSpPr/>
            <p:nvPr/>
          </p:nvSpPr>
          <p:spPr>
            <a:xfrm>
              <a:off x="4574446" y="113219"/>
              <a:ext cx="2079294" cy="124757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TextBox 20">
              <a:extLst>
                <a:ext uri="{FF2B5EF4-FFF2-40B4-BE49-F238E27FC236}">
                  <a16:creationId xmlns:a16="http://schemas.microsoft.com/office/drawing/2014/main" id="{C21E963B-3CCC-4985-B300-7C22360D6381}"/>
                </a:ext>
              </a:extLst>
            </p:cNvPr>
            <p:cNvSpPr txBox="1"/>
            <p:nvPr/>
          </p:nvSpPr>
          <p:spPr>
            <a:xfrm>
              <a:off x="4574446" y="113219"/>
              <a:ext cx="2079294" cy="1247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ar-JO" sz="2900" kern="1200"/>
                <a:t>الاشكال والرسومات</a:t>
              </a:r>
              <a:endParaRPr lang="en-US" sz="2900" kern="1200"/>
            </a:p>
            <a:p>
              <a:pPr marL="0" lvl="0" indent="0" algn="ctr" defTabSz="1289050">
                <a:lnSpc>
                  <a:spcPct val="90000"/>
                </a:lnSpc>
                <a:spcBef>
                  <a:spcPct val="0"/>
                </a:spcBef>
                <a:spcAft>
                  <a:spcPct val="35000"/>
                </a:spcAft>
                <a:buNone/>
              </a:pPr>
              <a:r>
                <a:rPr lang="en-US" sz="2900"/>
                <a:t>18</a:t>
              </a:r>
              <a:endParaRPr lang="en-US" sz="2900" kern="1200"/>
            </a:p>
          </p:txBody>
        </p:sp>
      </p:grpSp>
    </p:spTree>
    <p:extLst>
      <p:ext uri="{BB962C8B-B14F-4D97-AF65-F5344CB8AC3E}">
        <p14:creationId xmlns:p14="http://schemas.microsoft.com/office/powerpoint/2010/main" val="2674330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acen Liner XL"/>
        <a:ea typeface=""/>
        <a:cs typeface="Hacen Liner XL"/>
      </a:majorFont>
      <a:minorFont>
        <a:latin typeface="Hacen Liner XL"/>
        <a:ea typeface=""/>
        <a:cs typeface="Hacen Liner X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ap="flat" cmpd="sng">
          <a:solidFill>
            <a:srgbClr val="401882"/>
          </a:solidFill>
          <a:prstDash val="solid"/>
          <a:round/>
          <a:headEnd type="none" w="sm" len="sm"/>
          <a:tailEnd type="none" w="sm" len="sm"/>
        </a:ln>
      </a:spPr>
      <a:bodyPr spcFirstLastPara="1" wrap="square" lIns="121900" tIns="121900" rIns="121900" bIns="121900" anchor="ctr" anchorCtr="0">
        <a:noAutofit/>
      </a:bodyPr>
      <a:lstStyle>
        <a:defPPr>
          <a:spcBef>
            <a:spcPts val="0"/>
          </a:spcBef>
          <a:spcAft>
            <a:spcPts val="0"/>
          </a:spcAft>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TM03457510[[fn=Savon]]</Template>
  <TotalTime>1</TotalTime>
  <Words>2311</Words>
  <Application>Microsoft Office PowerPoint</Application>
  <PresentationFormat>Custom</PresentationFormat>
  <Paragraphs>122</Paragraphs>
  <Slides>12</Slides>
  <Notes>10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vt:i4>
      </vt:variant>
    </vt:vector>
  </HeadingPairs>
  <TitlesOfParts>
    <vt:vector size="25" baseType="lpstr">
      <vt:lpstr>B Shekari</vt:lpstr>
      <vt:lpstr>bahij</vt:lpstr>
      <vt:lpstr>DIN NEXT™ ARABIC BOLD</vt:lpstr>
      <vt:lpstr>DIN NEXT™ ARABIC MEDIUM</vt:lpstr>
      <vt:lpstr>Hacen Beirut Lt</vt:lpstr>
      <vt:lpstr>Hacen Liner XL</vt:lpstr>
      <vt:lpstr>Arial</vt:lpstr>
      <vt:lpstr>Bahnschrift Light Condensed</vt:lpstr>
      <vt:lpstr>Calibri</vt:lpstr>
      <vt:lpstr>Sakkal Majalla</vt:lpstr>
      <vt:lpstr>Tahoma</vt:lpstr>
      <vt:lpstr>Wingdings</vt:lpstr>
      <vt:lpstr>Office Theme</vt:lpstr>
      <vt:lpstr>PowerPoint Presentation</vt:lpstr>
      <vt:lpstr>المقدمة</vt:lpstr>
      <vt:lpstr>المبادئ العامة التي يجب مراعاتها عند تصميم شرائح العرض</vt:lpstr>
      <vt:lpstr>توظيف اللون في التصميم</vt:lpstr>
      <vt:lpstr>معايـير تـصـمـيـم الخـلفـيـة</vt:lpstr>
      <vt:lpstr>معـايـير تـصـميم الـنـص</vt:lpstr>
      <vt:lpstr>معـايـير تـصـميم الـنـص</vt:lpstr>
      <vt:lpstr>معايير تصميم الصور و الرسومات</vt:lpstr>
      <vt:lpstr>ما هو حجم الخط المناسب لشرائح العرض</vt:lpstr>
      <vt:lpstr>ما هو حجم الخط المناسب لشرائح العرض</vt:lpstr>
      <vt:lpstr>كيفية اختيار الخط المناسب</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Musleh, Sireen</cp:lastModifiedBy>
  <cp:revision>3</cp:revision>
  <dcterms:created xsi:type="dcterms:W3CDTF">2020-06-02T02:28:26Z</dcterms:created>
  <dcterms:modified xsi:type="dcterms:W3CDTF">2022-04-20T09:58:16Z</dcterms:modified>
</cp:coreProperties>
</file>