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IvK95GnSjtbR9v7AMY93tnzoY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ctr">
              <a:spcBef>
                <a:spcPts val="0"/>
              </a:spcBef>
              <a:spcAft>
                <a:spcPts val="0"/>
              </a:spcAft>
              <a:buNone/>
            </a:pPr>
            <a:r>
              <a:rPr b="1" lang="ar-SA" sz="1200">
                <a:solidFill>
                  <a:srgbClr val="0B511C"/>
                </a:solidFill>
                <a:latin typeface="Arial"/>
                <a:ea typeface="Arial"/>
                <a:cs typeface="Arial"/>
                <a:sym typeface="Arial"/>
              </a:rPr>
              <a:t>لا تقم أبدًا بتضمين أي شيء يجبرك ان تقول ، "لا أعرف ما إذا كان بإمكان الجميع قراءة هذا ، ولكن…." تأكد من أنهم يستطيعون قراءتها قبل أن تبدأ. قم بطباعة كل الشرائح على ورق قياسي وإسقاطهم على الأرض. من المحتمل أن تكون الشرائح قابلة للقراءة إذا كان بإمكانك قراءتها أثناء وقوفك.</a:t>
            </a:r>
            <a:endParaRPr sz="1200">
              <a:solidFill>
                <a:srgbClr val="0B511C"/>
              </a:solidFill>
            </a:endParaRPr>
          </a:p>
        </p:txBody>
      </p:sp>
      <p:sp>
        <p:nvSpPr>
          <p:cNvPr id="182" name="Google Shape;1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1" algn="just">
              <a:lnSpc>
                <a:spcPct val="90000"/>
              </a:lnSpc>
              <a:spcBef>
                <a:spcPts val="0"/>
              </a:spcBef>
              <a:spcAft>
                <a:spcPts val="0"/>
              </a:spcAft>
              <a:buClr>
                <a:schemeClr val="dk1"/>
              </a:buClr>
              <a:buSzPts val="1800"/>
              <a:buFont typeface="Noto Sans Symbols"/>
              <a:buChar char="∙"/>
            </a:pPr>
            <a:r>
              <a:rPr lang="ar-SA" sz="1800">
                <a:latin typeface="Arial"/>
                <a:ea typeface="Arial"/>
                <a:cs typeface="Arial"/>
                <a:sym typeface="Arial"/>
              </a:rPr>
              <a:t>لا داعي لاستخدام المؤثرات الصوتية وموسيقى في الخلفية ، ما لم تكن مرتبطة بالمحتوى المقدم. كما يجب الاخذ بالاعتبار التنسيق في حال وجودها مع المخرج قبل التصوير ، فقد لا يتمكن الجمهور من سماع المؤثرات الصوتية الخاصة بك على أي حال</a:t>
            </a:r>
            <a:r>
              <a:rPr lang="ar-SA" sz="1800">
                <a:latin typeface="Calibri"/>
                <a:ea typeface="Calibri"/>
                <a:cs typeface="Calibri"/>
                <a:sym typeface="Calibri"/>
              </a:rPr>
              <a:t>.</a:t>
            </a:r>
            <a:endParaRPr sz="1800">
              <a:latin typeface="Arial"/>
              <a:ea typeface="Arial"/>
              <a:cs typeface="Arial"/>
              <a:sym typeface="Arial"/>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342900" rtl="1" algn="just">
              <a:lnSpc>
                <a:spcPct val="90000"/>
              </a:lnSpc>
              <a:spcBef>
                <a:spcPts val="0"/>
              </a:spcBef>
              <a:spcAft>
                <a:spcPts val="0"/>
              </a:spcAft>
              <a:buClr>
                <a:schemeClr val="dk1"/>
              </a:buClr>
              <a:buSzPts val="1800"/>
              <a:buFont typeface="Noto Sans Symbols"/>
              <a:buNone/>
            </a:pPr>
            <a:r>
              <a:t/>
            </a:r>
            <a:endParaRPr sz="1800">
              <a:latin typeface="Arial"/>
              <a:ea typeface="Arial"/>
              <a:cs typeface="Arial"/>
              <a:sym typeface="Arial"/>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342900" rtl="1" algn="just">
              <a:lnSpc>
                <a:spcPct val="90000"/>
              </a:lnSpc>
              <a:spcBef>
                <a:spcPts val="0"/>
              </a:spcBef>
              <a:spcAft>
                <a:spcPts val="0"/>
              </a:spcAft>
              <a:buClr>
                <a:schemeClr val="dk1"/>
              </a:buClr>
              <a:buSzPts val="1800"/>
              <a:buFont typeface="Noto Sans Symbols"/>
              <a:buNone/>
            </a:pPr>
            <a:r>
              <a:t/>
            </a:r>
            <a:endParaRPr sz="1800">
              <a:latin typeface="Arial"/>
              <a:ea typeface="Arial"/>
              <a:cs typeface="Arial"/>
              <a:sym typeface="Arial"/>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5" name="Shape 15"/>
        <p:cNvGrpSpPr/>
        <p:nvPr/>
      </p:nvGrpSpPr>
      <p:grpSpPr>
        <a:xfrm>
          <a:off x="0" y="0"/>
          <a:ext cx="0" cy="0"/>
          <a:chOff x="0" y="0"/>
          <a:chExt cx="0" cy="0"/>
        </a:xfrm>
      </p:grpSpPr>
      <p:sp>
        <p:nvSpPr>
          <p:cNvPr id="16" name="Google Shape;16;p17"/>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7"/>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8" name="Google Shape;18;p17"/>
          <p:cNvSpPr txBox="1"/>
          <p:nvPr>
            <p:ph type="ctrTitle"/>
          </p:nvPr>
        </p:nvSpPr>
        <p:spPr>
          <a:xfrm>
            <a:off x="1865800" y="762000"/>
            <a:ext cx="8460402" cy="701834"/>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9" name="Google Shape;19;p17"/>
          <p:cNvSpPr txBox="1"/>
          <p:nvPr>
            <p:ph idx="1" type="subTitle"/>
          </p:nvPr>
        </p:nvSpPr>
        <p:spPr>
          <a:xfrm>
            <a:off x="1522811" y="2209800"/>
            <a:ext cx="9146382" cy="3581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Clr>
                <a:schemeClr val="dk1"/>
              </a:buClr>
              <a:buSzPts val="2400"/>
              <a:buFont typeface="Arial"/>
              <a:buAutoNum type="arabicPeriod"/>
              <a:defRPr>
                <a:solidFill>
                  <a:schemeClr val="dk1"/>
                </a:solidFill>
                <a:latin typeface="Arial"/>
                <a:ea typeface="Arial"/>
                <a:cs typeface="Arial"/>
                <a:sym typeface="Arial"/>
              </a:defRPr>
            </a:lvl1pPr>
            <a:lvl2pPr lvl="1" rtl="1" algn="ctr">
              <a:spcBef>
                <a:spcPts val="480"/>
              </a:spcBef>
              <a:spcAft>
                <a:spcPts val="0"/>
              </a:spcAft>
              <a:buClr>
                <a:srgbClr val="888888"/>
              </a:buClr>
              <a:buSzPts val="24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80"/>
              </a:spcBef>
              <a:spcAft>
                <a:spcPts val="0"/>
              </a:spcAft>
              <a:buClr>
                <a:srgbClr val="888888"/>
              </a:buClr>
              <a:buSzPts val="2400"/>
              <a:buNone/>
              <a:defRPr>
                <a:solidFill>
                  <a:srgbClr val="888888"/>
                </a:solidFill>
              </a:defRPr>
            </a:lvl4pPr>
            <a:lvl5pPr lvl="4" rtl="1" algn="ctr">
              <a:spcBef>
                <a:spcPts val="480"/>
              </a:spcBef>
              <a:spcAft>
                <a:spcPts val="0"/>
              </a:spcAft>
              <a:buClr>
                <a:srgbClr val="888888"/>
              </a:buClr>
              <a:buSzPts val="24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20" name="Google Shape;20;p17"/>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98989"/>
                </a:solidFill>
                <a:latin typeface="Arial"/>
                <a:ea typeface="Arial"/>
                <a:cs typeface="Arial"/>
                <a:sym typeface="Arial"/>
              </a:defRPr>
            </a:lvl1pPr>
            <a:lvl2pPr indent="0" lvl="1" marL="0" marR="0" rtl="1" algn="l">
              <a:spcBef>
                <a:spcPts val="0"/>
              </a:spcBef>
              <a:buNone/>
              <a:defRPr b="0" i="0" sz="1200" u="none" cap="none" strike="noStrike">
                <a:solidFill>
                  <a:srgbClr val="898989"/>
                </a:solidFill>
                <a:latin typeface="Arial"/>
                <a:ea typeface="Arial"/>
                <a:cs typeface="Arial"/>
                <a:sym typeface="Arial"/>
              </a:defRPr>
            </a:lvl2pPr>
            <a:lvl3pPr indent="0" lvl="2" marL="0" marR="0" rtl="1" algn="l">
              <a:spcBef>
                <a:spcPts val="0"/>
              </a:spcBef>
              <a:buNone/>
              <a:defRPr b="0" i="0" sz="1200" u="none" cap="none" strike="noStrike">
                <a:solidFill>
                  <a:srgbClr val="898989"/>
                </a:solidFill>
                <a:latin typeface="Arial"/>
                <a:ea typeface="Arial"/>
                <a:cs typeface="Arial"/>
                <a:sym typeface="Arial"/>
              </a:defRPr>
            </a:lvl3pPr>
            <a:lvl4pPr indent="0" lvl="3" marL="0" marR="0" rtl="1" algn="l">
              <a:spcBef>
                <a:spcPts val="0"/>
              </a:spcBef>
              <a:buNone/>
              <a:defRPr b="0" i="0" sz="1200" u="none" cap="none" strike="noStrike">
                <a:solidFill>
                  <a:srgbClr val="898989"/>
                </a:solidFill>
                <a:latin typeface="Arial"/>
                <a:ea typeface="Arial"/>
                <a:cs typeface="Arial"/>
                <a:sym typeface="Arial"/>
              </a:defRPr>
            </a:lvl4pPr>
            <a:lvl5pPr indent="0" lvl="4" marL="0" marR="0" rtl="1" algn="l">
              <a:spcBef>
                <a:spcPts val="0"/>
              </a:spcBef>
              <a:buNone/>
              <a:defRPr b="0" i="0" sz="1200" u="none" cap="none" strike="noStrike">
                <a:solidFill>
                  <a:srgbClr val="898989"/>
                </a:solidFill>
                <a:latin typeface="Arial"/>
                <a:ea typeface="Arial"/>
                <a:cs typeface="Arial"/>
                <a:sym typeface="Arial"/>
              </a:defRPr>
            </a:lvl5pPr>
            <a:lvl6pPr indent="0" lvl="5" marL="0" marR="0" rtl="1" algn="l">
              <a:spcBef>
                <a:spcPts val="0"/>
              </a:spcBef>
              <a:buNone/>
              <a:defRPr b="0" i="0" sz="1200" u="none" cap="none" strike="noStrike">
                <a:solidFill>
                  <a:srgbClr val="898989"/>
                </a:solidFill>
                <a:latin typeface="Arial"/>
                <a:ea typeface="Arial"/>
                <a:cs typeface="Arial"/>
                <a:sym typeface="Arial"/>
              </a:defRPr>
            </a:lvl6pPr>
            <a:lvl7pPr indent="0" lvl="6" marL="0" marR="0" rtl="1" algn="l">
              <a:spcBef>
                <a:spcPts val="0"/>
              </a:spcBef>
              <a:buNone/>
              <a:defRPr b="0" i="0" sz="1200" u="none" cap="none" strike="noStrike">
                <a:solidFill>
                  <a:srgbClr val="898989"/>
                </a:solidFill>
                <a:latin typeface="Arial"/>
                <a:ea typeface="Arial"/>
                <a:cs typeface="Arial"/>
                <a:sym typeface="Arial"/>
              </a:defRPr>
            </a:lvl7pPr>
            <a:lvl8pPr indent="0" lvl="7" marL="0" marR="0" rtl="1" algn="l">
              <a:spcBef>
                <a:spcPts val="0"/>
              </a:spcBef>
              <a:buNone/>
              <a:defRPr b="0" i="0" sz="1200" u="none" cap="none" strike="noStrike">
                <a:solidFill>
                  <a:srgbClr val="898989"/>
                </a:solidFill>
                <a:latin typeface="Arial"/>
                <a:ea typeface="Arial"/>
                <a:cs typeface="Arial"/>
                <a:sym typeface="Arial"/>
              </a:defRPr>
            </a:lvl8pPr>
            <a:lvl9pPr indent="0" lvl="8" marL="0" marR="0" rtl="1" algn="l">
              <a:spcBef>
                <a:spcPts val="0"/>
              </a:spcBef>
              <a:buNone/>
              <a:defRPr b="0" i="0" sz="1200" u="none" cap="none" strike="noStrike">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84" name="Shape 84"/>
        <p:cNvGrpSpPr/>
        <p:nvPr/>
      </p:nvGrpSpPr>
      <p:grpSpPr>
        <a:xfrm>
          <a:off x="0" y="0"/>
          <a:ext cx="0" cy="0"/>
          <a:chOff x="0" y="0"/>
          <a:chExt cx="0" cy="0"/>
        </a:xfrm>
      </p:grpSpPr>
      <p:sp>
        <p:nvSpPr>
          <p:cNvPr id="85" name="Google Shape;85;p26"/>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26"/>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26"/>
          <p:cNvSpPr txBox="1"/>
          <p:nvPr>
            <p:ph idx="1" type="subTitle"/>
          </p:nvPr>
        </p:nvSpPr>
        <p:spPr>
          <a:xfrm>
            <a:off x="1522809" y="2209800"/>
            <a:ext cx="9146383" cy="3581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Clr>
                <a:schemeClr val="dk1"/>
              </a:buClr>
              <a:buSzPts val="2400"/>
              <a:buFont typeface="Arial"/>
              <a:buNone/>
              <a:defRPr>
                <a:solidFill>
                  <a:schemeClr val="dk1"/>
                </a:solidFill>
                <a:latin typeface="Arial"/>
                <a:ea typeface="Arial"/>
                <a:cs typeface="Arial"/>
                <a:sym typeface="Arial"/>
              </a:defRPr>
            </a:lvl1pPr>
            <a:lvl2pPr lvl="1" rtl="1" algn="ctr">
              <a:spcBef>
                <a:spcPts val="480"/>
              </a:spcBef>
              <a:spcAft>
                <a:spcPts val="0"/>
              </a:spcAft>
              <a:buClr>
                <a:srgbClr val="888888"/>
              </a:buClr>
              <a:buSzPts val="24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80"/>
              </a:spcBef>
              <a:spcAft>
                <a:spcPts val="0"/>
              </a:spcAft>
              <a:buClr>
                <a:srgbClr val="888888"/>
              </a:buClr>
              <a:buSzPts val="2400"/>
              <a:buNone/>
              <a:defRPr>
                <a:solidFill>
                  <a:srgbClr val="888888"/>
                </a:solidFill>
              </a:defRPr>
            </a:lvl4pPr>
            <a:lvl5pPr lvl="4" rtl="1" algn="ctr">
              <a:spcBef>
                <a:spcPts val="480"/>
              </a:spcBef>
              <a:spcAft>
                <a:spcPts val="0"/>
              </a:spcAft>
              <a:buClr>
                <a:srgbClr val="888888"/>
              </a:buClr>
              <a:buSzPts val="24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88" name="Google Shape;88;p26"/>
          <p:cNvSpPr txBox="1"/>
          <p:nvPr>
            <p:ph type="ctrTitle"/>
          </p:nvPr>
        </p:nvSpPr>
        <p:spPr>
          <a:xfrm>
            <a:off x="1903909" y="685801"/>
            <a:ext cx="8384184" cy="778829"/>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9" name="Google Shape;89;p26"/>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92" name="Shape 92"/>
        <p:cNvGrpSpPr/>
        <p:nvPr/>
      </p:nvGrpSpPr>
      <p:grpSpPr>
        <a:xfrm>
          <a:off x="0" y="0"/>
          <a:ext cx="0" cy="0"/>
          <a:chOff x="0" y="0"/>
          <a:chExt cx="0" cy="0"/>
        </a:xfrm>
      </p:grpSpPr>
      <p:sp>
        <p:nvSpPr>
          <p:cNvPr id="93" name="Google Shape;93;p27"/>
          <p:cNvSpPr/>
          <p:nvPr/>
        </p:nvSpPr>
        <p:spPr>
          <a:xfrm>
            <a:off x="1" y="0"/>
            <a:ext cx="12192000" cy="6858000"/>
          </a:xfrm>
          <a:prstGeom prst="rect">
            <a:avLst/>
          </a:prstGeom>
          <a:solidFill>
            <a:srgbClr val="F2F2F2">
              <a:alpha val="2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27"/>
          <p:cNvSpPr txBox="1"/>
          <p:nvPr/>
        </p:nvSpPr>
        <p:spPr>
          <a:xfrm>
            <a:off x="4338180" y="2967039"/>
            <a:ext cx="3515641" cy="92392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SA" sz="5400">
                <a:solidFill>
                  <a:schemeClr val="dk1"/>
                </a:solidFill>
                <a:latin typeface="Arial"/>
                <a:ea typeface="Arial"/>
                <a:cs typeface="Arial"/>
                <a:sym typeface="Arial"/>
              </a:rPr>
              <a:t>تم بحمد الله</a:t>
            </a:r>
            <a:endParaRPr sz="5400">
              <a:solidFill>
                <a:schemeClr val="dk1"/>
              </a:solidFill>
              <a:latin typeface="Arial"/>
              <a:ea typeface="Arial"/>
              <a:cs typeface="Arial"/>
              <a:sym typeface="Arial"/>
            </a:endParaRPr>
          </a:p>
        </p:txBody>
      </p:sp>
      <p:sp>
        <p:nvSpPr>
          <p:cNvPr id="95" name="Google Shape;95;p27"/>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Title Slide" showMasterSp="0">
  <p:cSld name="01-Title Slide">
    <p:bg>
      <p:bgPr>
        <a:solidFill>
          <a:schemeClr val="lt1"/>
        </a:solidFill>
      </p:bgPr>
    </p:bg>
    <p:spTree>
      <p:nvGrpSpPr>
        <p:cNvPr id="98" name="Shape 9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Transition #2">
  <p:cSld name="04-Transition #2">
    <p:spTree>
      <p:nvGrpSpPr>
        <p:cNvPr id="99" name="Shape 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Agenda">
  <p:cSld name="02-Agenda">
    <p:spTree>
      <p:nvGrpSpPr>
        <p:cNvPr id="100" name="Shape 10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1-Title Slide">
  <p:cSld name="1_01-Title Slide">
    <p:spTree>
      <p:nvGrpSpPr>
        <p:cNvPr id="102" name="Shape 10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02-Agenda">
  <p:cSld name="1_02-Agenda">
    <p:spTree>
      <p:nvGrpSpPr>
        <p:cNvPr id="103" name="Shape 10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4" name="Shape 10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3" name="Shape 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BFB2CE"/>
        </a:solidFill>
      </p:bgPr>
    </p:bg>
    <p:spTree>
      <p:nvGrpSpPr>
        <p:cNvPr id="24" name="Shape 24"/>
        <p:cNvGrpSpPr/>
        <p:nvPr/>
      </p:nvGrpSpPr>
      <p:grpSpPr>
        <a:xfrm>
          <a:off x="0" y="0"/>
          <a:ext cx="0" cy="0"/>
          <a:chOff x="0" y="0"/>
          <a:chExt cx="0" cy="0"/>
        </a:xfrm>
      </p:grpSpPr>
      <p:sp>
        <p:nvSpPr>
          <p:cNvPr id="25" name="Google Shape;25;p19"/>
          <p:cNvSpPr/>
          <p:nvPr/>
        </p:nvSpPr>
        <p:spPr>
          <a:xfrm>
            <a:off x="930518" y="685800"/>
            <a:ext cx="10330965" cy="5441950"/>
          </a:xfrm>
          <a:prstGeom prst="rect">
            <a:avLst/>
          </a:prstGeom>
          <a:solidFill>
            <a:srgbClr val="F2F2F2">
              <a:alpha val="54901"/>
            </a:srgbClr>
          </a:solidFill>
          <a:ln>
            <a:noFill/>
          </a:ln>
        </p:spPr>
        <p:txBody>
          <a:bodyPr anchorCtr="0" anchor="ctr" bIns="121900" lIns="121900" spcFirstLastPara="1" rIns="121900" wrap="square" tIns="121900">
            <a:noAutofit/>
          </a:bodyPr>
          <a:lstStyle/>
          <a:p>
            <a:pPr indent="0" lvl="0" marL="0" marR="0" rtl="1" algn="ctr">
              <a:spcBef>
                <a:spcPts val="0"/>
              </a:spcBef>
              <a:spcAft>
                <a:spcPts val="1800"/>
              </a:spcAft>
              <a:buNone/>
            </a:pPr>
            <a:r>
              <a:t/>
            </a:r>
            <a:endParaRPr sz="2400">
              <a:solidFill>
                <a:schemeClr val="dk1"/>
              </a:solidFill>
              <a:latin typeface="Arial"/>
              <a:ea typeface="Arial"/>
              <a:cs typeface="Arial"/>
              <a:sym typeface="Arial"/>
            </a:endParaRPr>
          </a:p>
        </p:txBody>
      </p:sp>
      <p:pic>
        <p:nvPicPr>
          <p:cNvPr id="26" name="Google Shape;26;p19"/>
          <p:cNvPicPr preferRelativeResize="0"/>
          <p:nvPr/>
        </p:nvPicPr>
        <p:blipFill rotWithShape="1">
          <a:blip r:embed="rId2">
            <a:alphaModFix/>
          </a:blip>
          <a:srcRect b="0" l="0" r="0" t="0"/>
          <a:stretch/>
        </p:blipFill>
        <p:spPr>
          <a:xfrm>
            <a:off x="5560874" y="762001"/>
            <a:ext cx="1070254" cy="1069975"/>
          </a:xfrm>
          <a:prstGeom prst="rect">
            <a:avLst/>
          </a:prstGeom>
          <a:noFill/>
          <a:ln>
            <a:noFill/>
          </a:ln>
        </p:spPr>
      </p:pic>
      <p:sp>
        <p:nvSpPr>
          <p:cNvPr id="27" name="Google Shape;27;p19"/>
          <p:cNvSpPr txBox="1"/>
          <p:nvPr>
            <p:ph type="ctrTitle"/>
          </p:nvPr>
        </p:nvSpPr>
        <p:spPr>
          <a:xfrm>
            <a:off x="2857332" y="2578721"/>
            <a:ext cx="6477338" cy="1066800"/>
          </a:xfrm>
          <a:prstGeom prst="rect">
            <a:avLst/>
          </a:prstGeom>
          <a:noFill/>
          <a:ln>
            <a:noFill/>
          </a:ln>
        </p:spPr>
        <p:txBody>
          <a:bodyPr anchorCtr="0" anchor="ctr" bIns="45700" lIns="91425" spcFirstLastPara="1" rIns="91425" wrap="square" tIns="45700">
            <a:normAutofit/>
          </a:bodyPr>
          <a:lstStyle>
            <a:lvl1pPr lvl="0" rtl="1" algn="ctr">
              <a:spcBef>
                <a:spcPts val="0"/>
              </a:spcBef>
              <a:spcAft>
                <a:spcPts val="0"/>
              </a:spcAft>
              <a:buSzPts val="1400"/>
              <a:buNone/>
              <a:defRPr sz="2800">
                <a:solidFill>
                  <a:schemeClr val="dk1"/>
                </a:solidFill>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8" name="Google Shape;28;p19"/>
          <p:cNvSpPr txBox="1"/>
          <p:nvPr>
            <p:ph idx="1" type="subTitle"/>
          </p:nvPr>
        </p:nvSpPr>
        <p:spPr>
          <a:xfrm>
            <a:off x="3390750" y="3698937"/>
            <a:ext cx="5410499" cy="934508"/>
          </a:xfrm>
          <a:prstGeom prst="rect">
            <a:avLst/>
          </a:prstGeom>
          <a:noFill/>
          <a:ln>
            <a:noFill/>
          </a:ln>
        </p:spPr>
        <p:txBody>
          <a:bodyPr anchorCtr="0" anchor="ctr" bIns="45700" lIns="91425" spcFirstLastPara="1" rIns="91425" wrap="square" tIns="45700">
            <a:normAutofit/>
          </a:bodyPr>
          <a:lstStyle>
            <a:lvl1pPr lvl="0" rtl="1" algn="ctr">
              <a:spcBef>
                <a:spcPts val="720"/>
              </a:spcBef>
              <a:spcAft>
                <a:spcPts val="0"/>
              </a:spcAft>
              <a:buClr>
                <a:srgbClr val="401882"/>
              </a:buClr>
              <a:buSzPts val="3600"/>
              <a:buNone/>
              <a:defRPr sz="3600">
                <a:solidFill>
                  <a:srgbClr val="401882"/>
                </a:solidFill>
                <a:latin typeface="Arial"/>
                <a:ea typeface="Arial"/>
                <a:cs typeface="Arial"/>
                <a:sym typeface="Arial"/>
              </a:defRPr>
            </a:lvl1pPr>
            <a:lvl2pPr lvl="1" rtl="1" algn="ctr">
              <a:spcBef>
                <a:spcPts val="480"/>
              </a:spcBef>
              <a:spcAft>
                <a:spcPts val="0"/>
              </a:spcAft>
              <a:buClr>
                <a:srgbClr val="888888"/>
              </a:buClr>
              <a:buSzPts val="24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80"/>
              </a:spcBef>
              <a:spcAft>
                <a:spcPts val="0"/>
              </a:spcAft>
              <a:buClr>
                <a:srgbClr val="888888"/>
              </a:buClr>
              <a:buSzPts val="2400"/>
              <a:buNone/>
              <a:defRPr>
                <a:solidFill>
                  <a:srgbClr val="888888"/>
                </a:solidFill>
              </a:defRPr>
            </a:lvl4pPr>
            <a:lvl5pPr lvl="4" rtl="1" algn="ctr">
              <a:spcBef>
                <a:spcPts val="480"/>
              </a:spcBef>
              <a:spcAft>
                <a:spcPts val="0"/>
              </a:spcAft>
              <a:buClr>
                <a:srgbClr val="888888"/>
              </a:buClr>
              <a:buSzPts val="24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29" name="Google Shape;29;p19"/>
          <p:cNvSpPr txBox="1"/>
          <p:nvPr>
            <p:ph idx="2" type="body"/>
          </p:nvPr>
        </p:nvSpPr>
        <p:spPr>
          <a:xfrm>
            <a:off x="3923735" y="1885543"/>
            <a:ext cx="4344532"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Clr>
                <a:schemeClr val="dk1"/>
              </a:buClr>
              <a:buSzPts val="1400"/>
              <a:buNone/>
              <a:defRPr b="0" sz="1400">
                <a:solidFill>
                  <a:schemeClr val="dk1"/>
                </a:solidFill>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0" name="Google Shape;30;p19"/>
          <p:cNvSpPr txBox="1"/>
          <p:nvPr>
            <p:ph idx="3" type="body"/>
          </p:nvPr>
        </p:nvSpPr>
        <p:spPr>
          <a:xfrm>
            <a:off x="3402541" y="4686861"/>
            <a:ext cx="5386917" cy="639762"/>
          </a:xfrm>
          <a:prstGeom prst="rect">
            <a:avLst/>
          </a:prstGeom>
          <a:noFill/>
          <a:ln>
            <a:noFill/>
          </a:ln>
        </p:spPr>
        <p:txBody>
          <a:bodyPr anchorCtr="0" anchor="ctr" bIns="45700" lIns="91425" spcFirstLastPara="1" rIns="91425" wrap="square" tIns="45700">
            <a:noAutofit/>
          </a:bodyPr>
          <a:lstStyle>
            <a:lvl1pPr indent="-228600" lvl="0" marL="457200" rtl="1" algn="ctr">
              <a:spcBef>
                <a:spcPts val="480"/>
              </a:spcBef>
              <a:spcAft>
                <a:spcPts val="0"/>
              </a:spcAft>
              <a:buClr>
                <a:schemeClr val="dk1"/>
              </a:buClr>
              <a:buSzPts val="2400"/>
              <a:buNone/>
              <a:defRPr b="0" sz="2400">
                <a:solidFill>
                  <a:schemeClr val="dk1"/>
                </a:solidFill>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1" name="Google Shape;31;p19"/>
          <p:cNvSpPr txBox="1"/>
          <p:nvPr>
            <p:ph idx="4" type="body"/>
          </p:nvPr>
        </p:nvSpPr>
        <p:spPr>
          <a:xfrm>
            <a:off x="3402541" y="5380038"/>
            <a:ext cx="5386917" cy="639762"/>
          </a:xfrm>
          <a:prstGeom prst="rect">
            <a:avLst/>
          </a:prstGeom>
          <a:noFill/>
          <a:ln>
            <a:noFill/>
          </a:ln>
        </p:spPr>
        <p:txBody>
          <a:bodyPr anchorCtr="0" anchor="ctr" bIns="45700" lIns="91425" spcFirstLastPara="1" rIns="91425" wrap="square" tIns="45700">
            <a:normAutofit/>
          </a:bodyPr>
          <a:lstStyle>
            <a:lvl1pPr indent="-228600" lvl="0" marL="457200" rtl="1" algn="ctr">
              <a:spcBef>
                <a:spcPts val="320"/>
              </a:spcBef>
              <a:spcAft>
                <a:spcPts val="0"/>
              </a:spcAft>
              <a:buClr>
                <a:schemeClr val="dk1"/>
              </a:buClr>
              <a:buSzPts val="1600"/>
              <a:buNone/>
              <a:defRPr b="0" sz="1600">
                <a:solidFill>
                  <a:schemeClr val="dk1"/>
                </a:solidFill>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32" name="Shape 32"/>
        <p:cNvGrpSpPr/>
        <p:nvPr/>
      </p:nvGrpSpPr>
      <p:grpSpPr>
        <a:xfrm>
          <a:off x="0" y="0"/>
          <a:ext cx="0" cy="0"/>
          <a:chOff x="0" y="0"/>
          <a:chExt cx="0" cy="0"/>
        </a:xfrm>
      </p:grpSpPr>
      <p:sp>
        <p:nvSpPr>
          <p:cNvPr id="33" name="Google Shape;33;p20"/>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34" name="Google Shape;34;p20"/>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20"/>
          <p:cNvSpPr txBox="1"/>
          <p:nvPr>
            <p:ph idx="1" type="subTitle"/>
          </p:nvPr>
        </p:nvSpPr>
        <p:spPr>
          <a:xfrm>
            <a:off x="1522809" y="2209800"/>
            <a:ext cx="9146384" cy="3581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Clr>
                <a:schemeClr val="dk1"/>
              </a:buClr>
              <a:buSzPts val="2400"/>
              <a:buFont typeface="Arial"/>
              <a:buAutoNum type="arabicPeriod"/>
              <a:defRPr>
                <a:solidFill>
                  <a:schemeClr val="dk1"/>
                </a:solidFill>
                <a:latin typeface="Arial"/>
                <a:ea typeface="Arial"/>
                <a:cs typeface="Arial"/>
                <a:sym typeface="Arial"/>
              </a:defRPr>
            </a:lvl1pPr>
            <a:lvl2pPr lvl="1" rtl="1" algn="ctr">
              <a:spcBef>
                <a:spcPts val="480"/>
              </a:spcBef>
              <a:spcAft>
                <a:spcPts val="0"/>
              </a:spcAft>
              <a:buClr>
                <a:srgbClr val="888888"/>
              </a:buClr>
              <a:buSzPts val="24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80"/>
              </a:spcBef>
              <a:spcAft>
                <a:spcPts val="0"/>
              </a:spcAft>
              <a:buClr>
                <a:srgbClr val="888888"/>
              </a:buClr>
              <a:buSzPts val="2400"/>
              <a:buNone/>
              <a:defRPr>
                <a:solidFill>
                  <a:srgbClr val="888888"/>
                </a:solidFill>
              </a:defRPr>
            </a:lvl4pPr>
            <a:lvl5pPr lvl="4" rtl="1" algn="ctr">
              <a:spcBef>
                <a:spcPts val="480"/>
              </a:spcBef>
              <a:spcAft>
                <a:spcPts val="0"/>
              </a:spcAft>
              <a:buClr>
                <a:srgbClr val="888888"/>
              </a:buClr>
              <a:buSzPts val="24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36" name="Google Shape;36;p20"/>
          <p:cNvSpPr txBox="1"/>
          <p:nvPr>
            <p:ph type="ctrTitle"/>
          </p:nvPr>
        </p:nvSpPr>
        <p:spPr>
          <a:xfrm>
            <a:off x="1865799" y="762000"/>
            <a:ext cx="8460404" cy="701834"/>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7" name="Google Shape;37;p20"/>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0" name="Shape 40"/>
        <p:cNvGrpSpPr/>
        <p:nvPr/>
      </p:nvGrpSpPr>
      <p:grpSpPr>
        <a:xfrm>
          <a:off x="0" y="0"/>
          <a:ext cx="0" cy="0"/>
          <a:chOff x="0" y="0"/>
          <a:chExt cx="0" cy="0"/>
        </a:xfrm>
      </p:grpSpPr>
      <p:sp>
        <p:nvSpPr>
          <p:cNvPr id="41" name="Google Shape;41;p21"/>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42" name="Google Shape;42;p21"/>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21"/>
          <p:cNvSpPr txBox="1"/>
          <p:nvPr>
            <p:ph idx="1" type="subTitle"/>
          </p:nvPr>
        </p:nvSpPr>
        <p:spPr>
          <a:xfrm>
            <a:off x="1522811" y="2209800"/>
            <a:ext cx="9146382" cy="33528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Clr>
                <a:schemeClr val="dk1"/>
              </a:buClr>
              <a:buSzPts val="2400"/>
              <a:buNone/>
              <a:defRPr>
                <a:solidFill>
                  <a:schemeClr val="dk1"/>
                </a:solidFill>
                <a:latin typeface="Arial"/>
                <a:ea typeface="Arial"/>
                <a:cs typeface="Arial"/>
                <a:sym typeface="Arial"/>
              </a:defRPr>
            </a:lvl1pPr>
            <a:lvl2pPr lvl="1" rtl="1" algn="ctr">
              <a:spcBef>
                <a:spcPts val="480"/>
              </a:spcBef>
              <a:spcAft>
                <a:spcPts val="0"/>
              </a:spcAft>
              <a:buClr>
                <a:srgbClr val="888888"/>
              </a:buClr>
              <a:buSzPts val="24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80"/>
              </a:spcBef>
              <a:spcAft>
                <a:spcPts val="0"/>
              </a:spcAft>
              <a:buClr>
                <a:srgbClr val="888888"/>
              </a:buClr>
              <a:buSzPts val="2400"/>
              <a:buNone/>
              <a:defRPr>
                <a:solidFill>
                  <a:srgbClr val="888888"/>
                </a:solidFill>
              </a:defRPr>
            </a:lvl4pPr>
            <a:lvl5pPr lvl="4" rtl="1" algn="ctr">
              <a:spcBef>
                <a:spcPts val="480"/>
              </a:spcBef>
              <a:spcAft>
                <a:spcPts val="0"/>
              </a:spcAft>
              <a:buClr>
                <a:srgbClr val="888888"/>
              </a:buClr>
              <a:buSzPts val="24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44" name="Google Shape;44;p21"/>
          <p:cNvSpPr txBox="1"/>
          <p:nvPr>
            <p:ph type="ctrTitle"/>
          </p:nvPr>
        </p:nvSpPr>
        <p:spPr>
          <a:xfrm>
            <a:off x="1916186" y="685801"/>
            <a:ext cx="8359627" cy="778829"/>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5" name="Google Shape;45;p21"/>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8" name="Shape 48"/>
        <p:cNvGrpSpPr/>
        <p:nvPr/>
      </p:nvGrpSpPr>
      <p:grpSpPr>
        <a:xfrm>
          <a:off x="0" y="0"/>
          <a:ext cx="0" cy="0"/>
          <a:chOff x="0" y="0"/>
          <a:chExt cx="0" cy="0"/>
        </a:xfrm>
      </p:grpSpPr>
      <p:sp>
        <p:nvSpPr>
          <p:cNvPr id="49" name="Google Shape;49;p22"/>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22"/>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51" name="Google Shape;51;p22"/>
          <p:cNvSpPr txBox="1"/>
          <p:nvPr>
            <p:ph idx="1" type="body"/>
          </p:nvPr>
        </p:nvSpPr>
        <p:spPr>
          <a:xfrm>
            <a:off x="6324660" y="2209800"/>
            <a:ext cx="4344531" cy="3962400"/>
          </a:xfrm>
          <a:prstGeom prst="rect">
            <a:avLst/>
          </a:prstGeom>
          <a:noFill/>
          <a:ln>
            <a:noFill/>
          </a:ln>
        </p:spPr>
        <p:txBody>
          <a:bodyPr anchorCtr="0" anchor="t" bIns="45700" lIns="91425" spcFirstLastPara="1" rIns="91425" wrap="square" tIns="45700">
            <a:normAutofit/>
          </a:bodyPr>
          <a:lstStyle>
            <a:lvl1pPr indent="-228600" lvl="0" marL="457200" rtl="1" algn="r">
              <a:spcBef>
                <a:spcPts val="480"/>
              </a:spcBef>
              <a:spcAft>
                <a:spcPts val="0"/>
              </a:spcAft>
              <a:buClr>
                <a:schemeClr val="dk1"/>
              </a:buClr>
              <a:buSzPts val="2400"/>
              <a:buNone/>
              <a:defRPr sz="2400">
                <a:solidFill>
                  <a:schemeClr val="dk1"/>
                </a:solidFill>
              </a:defRPr>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52" name="Google Shape;52;p22"/>
          <p:cNvSpPr/>
          <p:nvPr>
            <p:ph idx="2" type="pic"/>
          </p:nvPr>
        </p:nvSpPr>
        <p:spPr>
          <a:xfrm>
            <a:off x="1522810" y="2286001"/>
            <a:ext cx="4420750" cy="2974975"/>
          </a:xfrm>
          <a:prstGeom prst="rect">
            <a:avLst/>
          </a:prstGeom>
          <a:noFill/>
          <a:ln>
            <a:noFill/>
          </a:ln>
        </p:spPr>
      </p:sp>
      <p:sp>
        <p:nvSpPr>
          <p:cNvPr id="53" name="Google Shape;53;p22"/>
          <p:cNvSpPr txBox="1"/>
          <p:nvPr>
            <p:ph idx="3" type="body"/>
          </p:nvPr>
        </p:nvSpPr>
        <p:spPr>
          <a:xfrm>
            <a:off x="1599029" y="5410200"/>
            <a:ext cx="4306421" cy="457200"/>
          </a:xfrm>
          <a:prstGeom prst="rect">
            <a:avLst/>
          </a:prstGeom>
          <a:noFill/>
          <a:ln>
            <a:noFill/>
          </a:ln>
        </p:spPr>
        <p:txBody>
          <a:bodyPr anchorCtr="0" anchor="t" bIns="45700" lIns="91425" spcFirstLastPara="1" rIns="91425" wrap="square" tIns="45700">
            <a:noAutofit/>
          </a:bodyPr>
          <a:lstStyle>
            <a:lvl1pPr indent="-228600" lvl="0" marL="457200" rtl="1" algn="ctr">
              <a:spcBef>
                <a:spcPts val="200"/>
              </a:spcBef>
              <a:spcAft>
                <a:spcPts val="0"/>
              </a:spcAft>
              <a:buClr>
                <a:schemeClr val="dk1"/>
              </a:buClr>
              <a:buSzPts val="1000"/>
              <a:buNone/>
              <a:defRPr sz="1000">
                <a:solidFill>
                  <a:schemeClr val="dk1"/>
                </a:solidFill>
              </a:defRPr>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54" name="Google Shape;54;p22"/>
          <p:cNvSpPr txBox="1"/>
          <p:nvPr>
            <p:ph type="ctrTitle"/>
          </p:nvPr>
        </p:nvSpPr>
        <p:spPr>
          <a:xfrm>
            <a:off x="1916186" y="685801"/>
            <a:ext cx="8359627" cy="778829"/>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55" name="Google Shape;55;p22"/>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8" name="Shape 58"/>
        <p:cNvGrpSpPr/>
        <p:nvPr/>
      </p:nvGrpSpPr>
      <p:grpSpPr>
        <a:xfrm>
          <a:off x="0" y="0"/>
          <a:ext cx="0" cy="0"/>
          <a:chOff x="0" y="0"/>
          <a:chExt cx="0" cy="0"/>
        </a:xfrm>
      </p:grpSpPr>
      <p:sp>
        <p:nvSpPr>
          <p:cNvPr id="59" name="Google Shape;59;p23"/>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23"/>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23"/>
          <p:cNvSpPr/>
          <p:nvPr>
            <p:ph idx="2" type="pic"/>
          </p:nvPr>
        </p:nvSpPr>
        <p:spPr>
          <a:xfrm>
            <a:off x="2438401" y="2286000"/>
            <a:ext cx="7315200" cy="3124200"/>
          </a:xfrm>
          <a:prstGeom prst="rect">
            <a:avLst/>
          </a:prstGeom>
          <a:noFill/>
          <a:ln>
            <a:noFill/>
          </a:ln>
        </p:spPr>
      </p:sp>
      <p:sp>
        <p:nvSpPr>
          <p:cNvPr id="62" name="Google Shape;62;p23"/>
          <p:cNvSpPr txBox="1"/>
          <p:nvPr>
            <p:ph idx="1" type="body"/>
          </p:nvPr>
        </p:nvSpPr>
        <p:spPr>
          <a:xfrm>
            <a:off x="2438401" y="5562600"/>
            <a:ext cx="7315200" cy="381000"/>
          </a:xfrm>
          <a:prstGeom prst="rect">
            <a:avLst/>
          </a:prstGeom>
          <a:noFill/>
          <a:ln>
            <a:noFill/>
          </a:ln>
        </p:spPr>
        <p:txBody>
          <a:bodyPr anchorCtr="0" anchor="ctr" bIns="45700" lIns="91425" spcFirstLastPara="1" rIns="91425" wrap="square" tIns="45700">
            <a:normAutofit/>
          </a:bodyPr>
          <a:lstStyle>
            <a:lvl1pPr indent="-228600" lvl="0" marL="457200" rtl="1" algn="ctr">
              <a:spcBef>
                <a:spcPts val="200"/>
              </a:spcBef>
              <a:spcAft>
                <a:spcPts val="0"/>
              </a:spcAft>
              <a:buClr>
                <a:schemeClr val="dk1"/>
              </a:buClr>
              <a:buSzPts val="1000"/>
              <a:buNone/>
              <a:defRPr sz="1000">
                <a:latin typeface="Arial"/>
                <a:ea typeface="Arial"/>
                <a:cs typeface="Arial"/>
                <a:sym typeface="Arial"/>
              </a:defRPr>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3" name="Google Shape;63;p23"/>
          <p:cNvSpPr txBox="1"/>
          <p:nvPr>
            <p:ph type="ctrTitle"/>
          </p:nvPr>
        </p:nvSpPr>
        <p:spPr>
          <a:xfrm>
            <a:off x="1903910" y="685801"/>
            <a:ext cx="8384182" cy="778829"/>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4" name="Google Shape;64;p23"/>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7" name="Shape 67"/>
        <p:cNvGrpSpPr/>
        <p:nvPr/>
      </p:nvGrpSpPr>
      <p:grpSpPr>
        <a:xfrm>
          <a:off x="0" y="0"/>
          <a:ext cx="0" cy="0"/>
          <a:chOff x="0" y="0"/>
          <a:chExt cx="0" cy="0"/>
        </a:xfrm>
      </p:grpSpPr>
      <p:sp>
        <p:nvSpPr>
          <p:cNvPr id="68" name="Google Shape;68;p24"/>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69" name="Google Shape;69;p24"/>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24"/>
          <p:cNvSpPr txBox="1"/>
          <p:nvPr/>
        </p:nvSpPr>
        <p:spPr>
          <a:xfrm>
            <a:off x="1079781" y="2438401"/>
            <a:ext cx="10188053" cy="779463"/>
          </a:xfrm>
          <a:prstGeom prst="rect">
            <a:avLst/>
          </a:prstGeom>
          <a:noFill/>
          <a:ln>
            <a:noFill/>
          </a:ln>
        </p:spPr>
        <p:txBody>
          <a:bodyPr anchorCtr="0" anchor="ctr" bIns="45700" lIns="91425" spcFirstLastPara="1" rIns="91425" wrap="square" tIns="45700">
            <a:normAutofit/>
          </a:bodyPr>
          <a:lstStyle/>
          <a:p>
            <a:pPr indent="0" lvl="0" marL="0" marR="0" rtl="1" algn="r">
              <a:spcBef>
                <a:spcPts val="0"/>
              </a:spcBef>
              <a:spcAft>
                <a:spcPts val="0"/>
              </a:spcAft>
              <a:buClr>
                <a:schemeClr val="dk1"/>
              </a:buClr>
              <a:buSzPts val="2600"/>
              <a:buFont typeface="Arial"/>
              <a:buNone/>
            </a:pPr>
            <a:r>
              <a:t/>
            </a:r>
            <a:endParaRPr sz="2600">
              <a:solidFill>
                <a:schemeClr val="dk1"/>
              </a:solidFill>
              <a:latin typeface="Arial"/>
              <a:ea typeface="Arial"/>
              <a:cs typeface="Arial"/>
              <a:sym typeface="Arial"/>
            </a:endParaRPr>
          </a:p>
        </p:txBody>
      </p:sp>
      <p:sp>
        <p:nvSpPr>
          <p:cNvPr id="71" name="Google Shape;71;p24"/>
          <p:cNvSpPr txBox="1"/>
          <p:nvPr>
            <p:ph idx="1" type="body"/>
          </p:nvPr>
        </p:nvSpPr>
        <p:spPr>
          <a:xfrm>
            <a:off x="3542635" y="5562600"/>
            <a:ext cx="5106731" cy="381000"/>
          </a:xfrm>
          <a:prstGeom prst="rect">
            <a:avLst/>
          </a:prstGeom>
          <a:noFill/>
          <a:ln>
            <a:noFill/>
          </a:ln>
        </p:spPr>
        <p:txBody>
          <a:bodyPr anchorCtr="0" anchor="t" bIns="45700" lIns="91425" spcFirstLastPara="1" rIns="91425" wrap="square" tIns="45700">
            <a:noAutofit/>
          </a:bodyPr>
          <a:lstStyle>
            <a:lvl1pPr indent="-228600" lvl="0" marL="457200" rtl="1" algn="ctr">
              <a:spcBef>
                <a:spcPts val="200"/>
              </a:spcBef>
              <a:spcAft>
                <a:spcPts val="0"/>
              </a:spcAft>
              <a:buClr>
                <a:schemeClr val="dk1"/>
              </a:buClr>
              <a:buSzPts val="1000"/>
              <a:buNone/>
              <a:defRPr sz="10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72" name="Google Shape;72;p24"/>
          <p:cNvSpPr txBox="1"/>
          <p:nvPr>
            <p:ph type="ctrTitle"/>
          </p:nvPr>
        </p:nvSpPr>
        <p:spPr>
          <a:xfrm>
            <a:off x="1916186" y="685801"/>
            <a:ext cx="8359627" cy="778829"/>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3" name="Google Shape;73;p24"/>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6" name="Shape 76"/>
        <p:cNvGrpSpPr/>
        <p:nvPr/>
      </p:nvGrpSpPr>
      <p:grpSpPr>
        <a:xfrm>
          <a:off x="0" y="0"/>
          <a:ext cx="0" cy="0"/>
          <a:chOff x="0" y="0"/>
          <a:chExt cx="0" cy="0"/>
        </a:xfrm>
      </p:grpSpPr>
      <p:sp>
        <p:nvSpPr>
          <p:cNvPr id="77" name="Google Shape;77;p25"/>
          <p:cNvSpPr/>
          <p:nvPr/>
        </p:nvSpPr>
        <p:spPr>
          <a:xfrm>
            <a:off x="155616" y="533401"/>
            <a:ext cx="12036384" cy="1006475"/>
          </a:xfrm>
          <a:prstGeom prst="rect">
            <a:avLst/>
          </a:prstGeom>
          <a:solidFill>
            <a:srgbClr val="401882">
              <a:alpha val="9803"/>
            </a:srgbClr>
          </a:solidFill>
          <a:ln>
            <a:noFill/>
          </a:ln>
        </p:spPr>
        <p:txBody>
          <a:bodyPr anchorCtr="0" anchor="ctr" bIns="60950" lIns="121900" spcFirstLastPara="1" rIns="121900" wrap="square" tIns="6095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25"/>
          <p:cNvSpPr/>
          <p:nvPr/>
        </p:nvSpPr>
        <p:spPr>
          <a:xfrm>
            <a:off x="0" y="685801"/>
            <a:ext cx="11964929" cy="1006475"/>
          </a:xfrm>
          <a:prstGeom prst="rect">
            <a:avLst/>
          </a:prstGeom>
          <a:noFill/>
          <a:ln cap="flat" cmpd="sng" w="28575">
            <a:solidFill>
              <a:srgbClr val="4018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25"/>
          <p:cNvSpPr txBox="1"/>
          <p:nvPr>
            <p:ph idx="1" type="subTitle"/>
          </p:nvPr>
        </p:nvSpPr>
        <p:spPr>
          <a:xfrm>
            <a:off x="1522809" y="2209800"/>
            <a:ext cx="9146383" cy="3581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Clr>
                <a:schemeClr val="dk1"/>
              </a:buClr>
              <a:buSzPts val="2400"/>
              <a:buFont typeface="Arial"/>
              <a:buNone/>
              <a:defRPr>
                <a:solidFill>
                  <a:schemeClr val="dk1"/>
                </a:solidFill>
                <a:latin typeface="Arial"/>
                <a:ea typeface="Arial"/>
                <a:cs typeface="Arial"/>
                <a:sym typeface="Arial"/>
              </a:defRPr>
            </a:lvl1pPr>
            <a:lvl2pPr lvl="1" rtl="1" algn="ctr">
              <a:spcBef>
                <a:spcPts val="480"/>
              </a:spcBef>
              <a:spcAft>
                <a:spcPts val="0"/>
              </a:spcAft>
              <a:buClr>
                <a:srgbClr val="888888"/>
              </a:buClr>
              <a:buSzPts val="24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80"/>
              </a:spcBef>
              <a:spcAft>
                <a:spcPts val="0"/>
              </a:spcAft>
              <a:buClr>
                <a:srgbClr val="888888"/>
              </a:buClr>
              <a:buSzPts val="2400"/>
              <a:buNone/>
              <a:defRPr>
                <a:solidFill>
                  <a:srgbClr val="888888"/>
                </a:solidFill>
              </a:defRPr>
            </a:lvl4pPr>
            <a:lvl5pPr lvl="4" rtl="1" algn="ctr">
              <a:spcBef>
                <a:spcPts val="480"/>
              </a:spcBef>
              <a:spcAft>
                <a:spcPts val="0"/>
              </a:spcAft>
              <a:buClr>
                <a:srgbClr val="888888"/>
              </a:buClr>
              <a:buSzPts val="24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80" name="Google Shape;80;p25"/>
          <p:cNvSpPr txBox="1"/>
          <p:nvPr>
            <p:ph type="ctrTitle"/>
          </p:nvPr>
        </p:nvSpPr>
        <p:spPr>
          <a:xfrm>
            <a:off x="1903909" y="685801"/>
            <a:ext cx="8384184" cy="778829"/>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1" name="Google Shape;81;p25"/>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98989"/>
                </a:solidFill>
                <a:latin typeface="Arial"/>
                <a:ea typeface="Arial"/>
                <a:cs typeface="Arial"/>
                <a:sym typeface="Arial"/>
              </a:defRPr>
            </a:lvl1pPr>
            <a:lvl2pPr indent="0" lvl="1" marL="0" marR="0" rtl="1" algn="l">
              <a:spcBef>
                <a:spcPts val="0"/>
              </a:spcBef>
              <a:buNone/>
              <a:defRPr sz="1200">
                <a:solidFill>
                  <a:srgbClr val="898989"/>
                </a:solidFill>
                <a:latin typeface="Arial"/>
                <a:ea typeface="Arial"/>
                <a:cs typeface="Arial"/>
                <a:sym typeface="Arial"/>
              </a:defRPr>
            </a:lvl2pPr>
            <a:lvl3pPr indent="0" lvl="2" marL="0" marR="0" rtl="1" algn="l">
              <a:spcBef>
                <a:spcPts val="0"/>
              </a:spcBef>
              <a:buNone/>
              <a:defRPr sz="1200">
                <a:solidFill>
                  <a:srgbClr val="898989"/>
                </a:solidFill>
                <a:latin typeface="Arial"/>
                <a:ea typeface="Arial"/>
                <a:cs typeface="Arial"/>
                <a:sym typeface="Arial"/>
              </a:defRPr>
            </a:lvl3pPr>
            <a:lvl4pPr indent="0" lvl="3" marL="0" marR="0" rtl="1" algn="l">
              <a:spcBef>
                <a:spcPts val="0"/>
              </a:spcBef>
              <a:buNone/>
              <a:defRPr sz="1200">
                <a:solidFill>
                  <a:srgbClr val="898989"/>
                </a:solidFill>
                <a:latin typeface="Arial"/>
                <a:ea typeface="Arial"/>
                <a:cs typeface="Arial"/>
                <a:sym typeface="Arial"/>
              </a:defRPr>
            </a:lvl4pPr>
            <a:lvl5pPr indent="0" lvl="4" marL="0" marR="0" rtl="1" algn="l">
              <a:spcBef>
                <a:spcPts val="0"/>
              </a:spcBef>
              <a:buNone/>
              <a:defRPr sz="1200">
                <a:solidFill>
                  <a:srgbClr val="898989"/>
                </a:solidFill>
                <a:latin typeface="Arial"/>
                <a:ea typeface="Arial"/>
                <a:cs typeface="Arial"/>
                <a:sym typeface="Arial"/>
              </a:defRPr>
            </a:lvl5pPr>
            <a:lvl6pPr indent="0" lvl="5" marL="0" marR="0" rtl="1" algn="l">
              <a:spcBef>
                <a:spcPts val="0"/>
              </a:spcBef>
              <a:buNone/>
              <a:defRPr sz="1200">
                <a:solidFill>
                  <a:srgbClr val="898989"/>
                </a:solidFill>
                <a:latin typeface="Arial"/>
                <a:ea typeface="Arial"/>
                <a:cs typeface="Arial"/>
                <a:sym typeface="Arial"/>
              </a:defRPr>
            </a:lvl6pPr>
            <a:lvl7pPr indent="0" lvl="6" marL="0" marR="0" rtl="1" algn="l">
              <a:spcBef>
                <a:spcPts val="0"/>
              </a:spcBef>
              <a:buNone/>
              <a:defRPr sz="1200">
                <a:solidFill>
                  <a:srgbClr val="898989"/>
                </a:solidFill>
                <a:latin typeface="Arial"/>
                <a:ea typeface="Arial"/>
                <a:cs typeface="Arial"/>
                <a:sym typeface="Arial"/>
              </a:defRPr>
            </a:lvl7pPr>
            <a:lvl8pPr indent="0" lvl="7" marL="0" marR="0" rtl="1" algn="l">
              <a:spcBef>
                <a:spcPts val="0"/>
              </a:spcBef>
              <a:buNone/>
              <a:defRPr sz="1200">
                <a:solidFill>
                  <a:srgbClr val="898989"/>
                </a:solidFill>
                <a:latin typeface="Arial"/>
                <a:ea typeface="Arial"/>
                <a:cs typeface="Arial"/>
                <a:sym typeface="Arial"/>
              </a:defRPr>
            </a:lvl8pPr>
            <a:lvl9pPr indent="0" lvl="8" marL="0" marR="0" rtl="1" algn="l">
              <a:spcBef>
                <a:spcPts val="0"/>
              </a:spcBef>
              <a:buNone/>
              <a:defRPr sz="1200">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609760" y="685800"/>
            <a:ext cx="10972482"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1pPr>
            <a:lvl2pPr lvl="1"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2pPr>
            <a:lvl3pPr lvl="2"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3pPr>
            <a:lvl4pPr lvl="3"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4pPr>
            <a:lvl5pPr lvl="4"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5pPr>
            <a:lvl6pPr lvl="5"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6pPr>
            <a:lvl7pPr lvl="6"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7pPr>
            <a:lvl8pPr lvl="7"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8pPr>
            <a:lvl9pPr lvl="8" marR="0" rtl="1" algn="ctr">
              <a:spcBef>
                <a:spcPts val="0"/>
              </a:spcBef>
              <a:spcAft>
                <a:spcPts val="0"/>
              </a:spcAft>
              <a:buSzPts val="1400"/>
              <a:buNone/>
              <a:defRPr b="0" i="0" sz="2600" u="none" cap="none" strike="noStrike">
                <a:solidFill>
                  <a:schemeClr val="dk1"/>
                </a:solidFill>
                <a:latin typeface="Arial"/>
                <a:ea typeface="Arial"/>
                <a:cs typeface="Arial"/>
                <a:sym typeface="Arial"/>
              </a:defRPr>
            </a:lvl9pPr>
          </a:lstStyle>
          <a:p/>
        </p:txBody>
      </p:sp>
      <p:sp>
        <p:nvSpPr>
          <p:cNvPr id="11" name="Google Shape;11;p16"/>
          <p:cNvSpPr txBox="1"/>
          <p:nvPr>
            <p:ph idx="1" type="body"/>
          </p:nvPr>
        </p:nvSpPr>
        <p:spPr>
          <a:xfrm>
            <a:off x="609760" y="2057400"/>
            <a:ext cx="10972482" cy="4114800"/>
          </a:xfrm>
          <a:prstGeom prst="rect">
            <a:avLst/>
          </a:prstGeom>
          <a:noFill/>
          <a:ln>
            <a:noFill/>
          </a:ln>
        </p:spPr>
        <p:txBody>
          <a:bodyPr anchorCtr="0" anchor="t" bIns="45700" lIns="91425" spcFirstLastPara="1" rIns="91425" wrap="square" tIns="45700">
            <a:noAutofit/>
          </a:bodyPr>
          <a:lstStyle>
            <a:lvl1pPr indent="-381000" lvl="0" marL="457200" marR="0" rtl="1" algn="r">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1" algn="r">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1" algn="r">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1" algn="r">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a:off x="8738288" y="6356351"/>
            <a:ext cx="2843953"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a:off x="4165098" y="6356351"/>
            <a:ext cx="3861806"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98989"/>
                </a:solidFill>
                <a:latin typeface="Arial"/>
                <a:ea typeface="Arial"/>
                <a:cs typeface="Arial"/>
                <a:sym typeface="Arial"/>
              </a:defRPr>
            </a:lvl1pPr>
            <a:lvl2pPr indent="0" lvl="1" marL="0" marR="0" rtl="1" algn="l">
              <a:spcBef>
                <a:spcPts val="0"/>
              </a:spcBef>
              <a:buNone/>
              <a:defRPr b="0" i="0" sz="1200" u="none" cap="none" strike="noStrike">
                <a:solidFill>
                  <a:srgbClr val="898989"/>
                </a:solidFill>
                <a:latin typeface="Arial"/>
                <a:ea typeface="Arial"/>
                <a:cs typeface="Arial"/>
                <a:sym typeface="Arial"/>
              </a:defRPr>
            </a:lvl2pPr>
            <a:lvl3pPr indent="0" lvl="2" marL="0" marR="0" rtl="1" algn="l">
              <a:spcBef>
                <a:spcPts val="0"/>
              </a:spcBef>
              <a:buNone/>
              <a:defRPr b="0" i="0" sz="1200" u="none" cap="none" strike="noStrike">
                <a:solidFill>
                  <a:srgbClr val="898989"/>
                </a:solidFill>
                <a:latin typeface="Arial"/>
                <a:ea typeface="Arial"/>
                <a:cs typeface="Arial"/>
                <a:sym typeface="Arial"/>
              </a:defRPr>
            </a:lvl3pPr>
            <a:lvl4pPr indent="0" lvl="3" marL="0" marR="0" rtl="1" algn="l">
              <a:spcBef>
                <a:spcPts val="0"/>
              </a:spcBef>
              <a:buNone/>
              <a:defRPr b="0" i="0" sz="1200" u="none" cap="none" strike="noStrike">
                <a:solidFill>
                  <a:srgbClr val="898989"/>
                </a:solidFill>
                <a:latin typeface="Arial"/>
                <a:ea typeface="Arial"/>
                <a:cs typeface="Arial"/>
                <a:sym typeface="Arial"/>
              </a:defRPr>
            </a:lvl4pPr>
            <a:lvl5pPr indent="0" lvl="4" marL="0" marR="0" rtl="1" algn="l">
              <a:spcBef>
                <a:spcPts val="0"/>
              </a:spcBef>
              <a:buNone/>
              <a:defRPr b="0" i="0" sz="1200" u="none" cap="none" strike="noStrike">
                <a:solidFill>
                  <a:srgbClr val="898989"/>
                </a:solidFill>
                <a:latin typeface="Arial"/>
                <a:ea typeface="Arial"/>
                <a:cs typeface="Arial"/>
                <a:sym typeface="Arial"/>
              </a:defRPr>
            </a:lvl5pPr>
            <a:lvl6pPr indent="0" lvl="5" marL="0" marR="0" rtl="1" algn="l">
              <a:spcBef>
                <a:spcPts val="0"/>
              </a:spcBef>
              <a:buNone/>
              <a:defRPr b="0" i="0" sz="1200" u="none" cap="none" strike="noStrike">
                <a:solidFill>
                  <a:srgbClr val="898989"/>
                </a:solidFill>
                <a:latin typeface="Arial"/>
                <a:ea typeface="Arial"/>
                <a:cs typeface="Arial"/>
                <a:sym typeface="Arial"/>
              </a:defRPr>
            </a:lvl6pPr>
            <a:lvl7pPr indent="0" lvl="6" marL="0" marR="0" rtl="1" algn="l">
              <a:spcBef>
                <a:spcPts val="0"/>
              </a:spcBef>
              <a:buNone/>
              <a:defRPr b="0" i="0" sz="1200" u="none" cap="none" strike="noStrike">
                <a:solidFill>
                  <a:srgbClr val="898989"/>
                </a:solidFill>
                <a:latin typeface="Arial"/>
                <a:ea typeface="Arial"/>
                <a:cs typeface="Arial"/>
                <a:sym typeface="Arial"/>
              </a:defRPr>
            </a:lvl7pPr>
            <a:lvl8pPr indent="0" lvl="7" marL="0" marR="0" rtl="1" algn="l">
              <a:spcBef>
                <a:spcPts val="0"/>
              </a:spcBef>
              <a:buNone/>
              <a:defRPr b="0" i="0" sz="1200" u="none" cap="none" strike="noStrike">
                <a:solidFill>
                  <a:srgbClr val="898989"/>
                </a:solidFill>
                <a:latin typeface="Arial"/>
                <a:ea typeface="Arial"/>
                <a:cs typeface="Arial"/>
                <a:sym typeface="Arial"/>
              </a:defRPr>
            </a:lvl8pPr>
            <a:lvl9pPr indent="0" lvl="8" marL="0" marR="0" rtl="1" algn="l">
              <a:spcBef>
                <a:spcPts val="0"/>
              </a:spcBef>
              <a:buNone/>
              <a:defRPr b="0" i="0" sz="1200" u="none" cap="none" strike="noStrike">
                <a:solidFill>
                  <a:srgbClr val="898989"/>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idx="1" type="subTitle"/>
          </p:nvPr>
        </p:nvSpPr>
        <p:spPr>
          <a:xfrm>
            <a:off x="1522811" y="2209800"/>
            <a:ext cx="9146382" cy="3581400"/>
          </a:xfrm>
          <a:prstGeom prst="rect">
            <a:avLst/>
          </a:prstGeom>
          <a:noFill/>
          <a:ln>
            <a:noFill/>
          </a:ln>
        </p:spPr>
        <p:txBody>
          <a:bodyPr anchorCtr="0" anchor="t" bIns="45700" lIns="91425" spcFirstLastPara="1" rIns="91425" wrap="square" tIns="45700">
            <a:noAutofit/>
          </a:bodyPr>
          <a:lstStyle/>
          <a:p>
            <a:pPr indent="0" lvl="0" marL="0" rtl="1" algn="ctr">
              <a:spcBef>
                <a:spcPts val="0"/>
              </a:spcBef>
              <a:spcAft>
                <a:spcPts val="0"/>
              </a:spcAft>
              <a:buClr>
                <a:schemeClr val="dk1"/>
              </a:buClr>
              <a:buSzPts val="4800"/>
              <a:buNone/>
            </a:pPr>
            <a:r>
              <a:rPr b="1" lang="ar-SA" sz="4800">
                <a:solidFill>
                  <a:schemeClr val="dk1"/>
                </a:solidFill>
                <a:latin typeface="Calibri"/>
                <a:ea typeface="Calibri"/>
                <a:cs typeface="Calibri"/>
                <a:sym typeface="Calibri"/>
              </a:rPr>
              <a:t>العرض التقديمي الجيد</a:t>
            </a:r>
            <a:endParaRPr/>
          </a:p>
          <a:p>
            <a:pPr indent="0" lvl="0" marL="0" rtl="1" algn="ctr">
              <a:spcBef>
                <a:spcPts val="960"/>
              </a:spcBef>
              <a:spcAft>
                <a:spcPts val="0"/>
              </a:spcAft>
              <a:buClr>
                <a:schemeClr val="dk1"/>
              </a:buClr>
              <a:buSzPts val="4800"/>
              <a:buNone/>
            </a:pPr>
            <a:r>
              <a:t/>
            </a:r>
            <a:endParaRPr b="1" sz="4800">
              <a:latin typeface="Calibri"/>
              <a:ea typeface="Calibri"/>
              <a:cs typeface="Calibri"/>
              <a:sym typeface="Calibri"/>
            </a:endParaRPr>
          </a:p>
          <a:p>
            <a:pPr indent="0" lvl="0" marL="0" rtl="1" algn="ctr">
              <a:spcBef>
                <a:spcPts val="560"/>
              </a:spcBef>
              <a:spcAft>
                <a:spcPts val="0"/>
              </a:spcAft>
              <a:buClr>
                <a:schemeClr val="dk1"/>
              </a:buClr>
              <a:buSzPts val="2800"/>
              <a:buNone/>
            </a:pPr>
            <a:r>
              <a:rPr b="1" lang="ar-SA" sz="2800">
                <a:latin typeface="Calibri"/>
                <a:ea typeface="Calibri"/>
                <a:cs typeface="Calibri"/>
                <a:sym typeface="Calibri"/>
              </a:rPr>
              <a:t>2021</a:t>
            </a:r>
            <a:endParaRPr sz="2800"/>
          </a:p>
        </p:txBody>
      </p:sp>
      <p:sp>
        <p:nvSpPr>
          <p:cNvPr id="110" name="Google Shape;110;p1"/>
          <p:cNvSpPr txBox="1"/>
          <p:nvPr>
            <p:ph idx="12" type="sldNum"/>
          </p:nvPr>
        </p:nvSpPr>
        <p:spPr>
          <a:xfrm>
            <a:off x="609759" y="6356351"/>
            <a:ext cx="2843954" cy="365125"/>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None/>
            </a:pPr>
            <a:fld id="{00000000-1234-1234-1234-123412341234}" type="slidenum">
              <a:rPr lang="ar-SA"/>
              <a:t>‹#›</a:t>
            </a:fld>
            <a:endParaRPr/>
          </a:p>
        </p:txBody>
      </p:sp>
      <p:pic>
        <p:nvPicPr>
          <p:cNvPr id="111" name="Google Shape;111;p1"/>
          <p:cNvPicPr preferRelativeResize="0"/>
          <p:nvPr/>
        </p:nvPicPr>
        <p:blipFill rotWithShape="1">
          <a:blip r:embed="rId3">
            <a:alphaModFix/>
          </a:blip>
          <a:srcRect b="0" l="0" r="0" t="0"/>
          <a:stretch/>
        </p:blipFill>
        <p:spPr>
          <a:xfrm>
            <a:off x="7042245" y="693718"/>
            <a:ext cx="1146412" cy="909216"/>
          </a:xfrm>
          <a:prstGeom prst="rect">
            <a:avLst/>
          </a:prstGeom>
          <a:noFill/>
          <a:ln>
            <a:noFill/>
          </a:ln>
        </p:spPr>
      </p:pic>
      <p:pic>
        <p:nvPicPr>
          <p:cNvPr descr="Colored unesco logo[18628]" id="112" name="Google Shape;112;p1"/>
          <p:cNvPicPr preferRelativeResize="0"/>
          <p:nvPr/>
        </p:nvPicPr>
        <p:blipFill rotWithShape="1">
          <a:blip r:embed="rId4">
            <a:alphaModFix/>
          </a:blip>
          <a:srcRect b="0" l="0" r="0" t="0"/>
          <a:stretch/>
        </p:blipFill>
        <p:spPr>
          <a:xfrm>
            <a:off x="437416" y="659551"/>
            <a:ext cx="2319432" cy="759816"/>
          </a:xfrm>
          <a:prstGeom prst="rect">
            <a:avLst/>
          </a:prstGeom>
          <a:noFill/>
          <a:ln>
            <a:noFill/>
          </a:ln>
        </p:spPr>
      </p:pic>
      <p:pic>
        <p:nvPicPr>
          <p:cNvPr id="113" name="Google Shape;113;p1"/>
          <p:cNvPicPr preferRelativeResize="0"/>
          <p:nvPr/>
        </p:nvPicPr>
        <p:blipFill rotWithShape="1">
          <a:blip r:embed="rId5">
            <a:alphaModFix/>
          </a:blip>
          <a:srcRect b="0" l="0" r="0" t="0"/>
          <a:stretch/>
        </p:blipFill>
        <p:spPr>
          <a:xfrm>
            <a:off x="9554907" y="735434"/>
            <a:ext cx="2072986" cy="793115"/>
          </a:xfrm>
          <a:prstGeom prst="rect">
            <a:avLst/>
          </a:prstGeom>
          <a:noFill/>
          <a:ln>
            <a:noFill/>
          </a:ln>
        </p:spPr>
      </p:pic>
      <p:pic>
        <p:nvPicPr>
          <p:cNvPr id="114" name="Google Shape;114;p1"/>
          <p:cNvPicPr preferRelativeResize="0"/>
          <p:nvPr/>
        </p:nvPicPr>
        <p:blipFill rotWithShape="1">
          <a:blip r:embed="rId6">
            <a:alphaModFix/>
          </a:blip>
          <a:srcRect b="0" l="0" r="0" t="0"/>
          <a:stretch/>
        </p:blipFill>
        <p:spPr>
          <a:xfrm>
            <a:off x="4012442" y="693717"/>
            <a:ext cx="1528548" cy="9509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5" name="Google Shape;185;p10"/>
          <p:cNvSpPr txBox="1"/>
          <p:nvPr>
            <p:ph idx="4294967295" type="title"/>
          </p:nvPr>
        </p:nvSpPr>
        <p:spPr>
          <a:xfrm>
            <a:off x="0" y="1344613"/>
            <a:ext cx="6276975" cy="394811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None/>
            </a:pPr>
            <a:r>
              <a:rPr b="1" lang="ar-SA" sz="1600">
                <a:solidFill>
                  <a:schemeClr val="dk1"/>
                </a:solidFill>
                <a:latin typeface="Calibri"/>
                <a:ea typeface="Calibri"/>
                <a:cs typeface="Calibri"/>
                <a:sym typeface="Calibri"/>
              </a:rPr>
              <a:t>"ليس عليك أن تكون مصمم رسومات لإنشاء </a:t>
            </a:r>
            <a:br>
              <a:rPr b="1" lang="ar-SA" sz="1600">
                <a:solidFill>
                  <a:schemeClr val="dk1"/>
                </a:solidFill>
                <a:latin typeface="Calibri"/>
                <a:ea typeface="Calibri"/>
                <a:cs typeface="Calibri"/>
                <a:sym typeface="Calibri"/>
              </a:rPr>
            </a:br>
            <a:r>
              <a:rPr b="1" lang="ar-SA" sz="1600">
                <a:solidFill>
                  <a:srgbClr val="0B511C"/>
                </a:solidFill>
                <a:latin typeface="Arial"/>
                <a:ea typeface="Arial"/>
                <a:cs typeface="Arial"/>
                <a:sym typeface="Arial"/>
              </a:rPr>
              <a:t>عرض تقديمي </a:t>
            </a:r>
            <a:r>
              <a:rPr b="1" lang="ar-SA" sz="1600">
                <a:solidFill>
                  <a:schemeClr val="dk1"/>
                </a:solidFill>
                <a:latin typeface="Calibri"/>
                <a:ea typeface="Calibri"/>
                <a:cs typeface="Calibri"/>
                <a:sym typeface="Calibri"/>
              </a:rPr>
              <a:t>يبدو رائعا"</a:t>
            </a:r>
            <a:endParaRPr sz="1600">
              <a:latin typeface="Arial"/>
              <a:ea typeface="Arial"/>
              <a:cs typeface="Arial"/>
              <a:sym typeface="Arial"/>
            </a:endParaRPr>
          </a:p>
        </p:txBody>
      </p:sp>
      <p:sp>
        <p:nvSpPr>
          <p:cNvPr id="186" name="Google Shape;186;p10"/>
          <p:cNvSpPr txBox="1"/>
          <p:nvPr/>
        </p:nvSpPr>
        <p:spPr>
          <a:xfrm>
            <a:off x="7793179" y="2323008"/>
            <a:ext cx="3997037" cy="267765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لا تقم أبدًا بتضمين أي شيء يجبرك ان تقول</a:t>
            </a:r>
            <a:endParaRPr b="1" i="0" sz="2800" u="none" cap="none" strike="noStrike">
              <a:solidFill>
                <a:srgbClr val="0B511C"/>
              </a:solidFill>
              <a:latin typeface="Arial"/>
              <a:ea typeface="Arial"/>
              <a:cs typeface="Arial"/>
              <a:sym typeface="Arial"/>
            </a:endParaRPr>
          </a:p>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"لا أعرف ما إذا كان بإمكان الجميع قراءة هذا ، ولكن…." تأكد من أنهم يستطيعون قراءتها قبل أن تبدأ. </a:t>
            </a:r>
            <a:endParaRPr b="0" i="0" sz="2800" u="none" cap="none" strike="noStrike">
              <a:solidFill>
                <a:srgbClr val="0B511C"/>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11"/>
          <p:cNvSpPr txBox="1"/>
          <p:nvPr/>
        </p:nvSpPr>
        <p:spPr>
          <a:xfrm>
            <a:off x="7793179" y="2323008"/>
            <a:ext cx="3997037" cy="181588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لا داعي لاستخدام المؤثرات الصوتية وموسيقى في الخلفية ، ما لم تكن مرتبطة بالمحتوى المقدم. </a:t>
            </a:r>
            <a:endParaRPr b="0" i="0" sz="2800" u="none" cap="none" strike="noStrike">
              <a:solidFill>
                <a:srgbClr val="0B511C"/>
              </a:solidFill>
              <a:latin typeface="Arial"/>
              <a:ea typeface="Arial"/>
              <a:cs typeface="Arial"/>
              <a:sym typeface="Arial"/>
            </a:endParaRPr>
          </a:p>
        </p:txBody>
      </p:sp>
      <p:pic>
        <p:nvPicPr>
          <p:cNvPr id="194" name="Google Shape;194;p11"/>
          <p:cNvPicPr preferRelativeResize="0"/>
          <p:nvPr/>
        </p:nvPicPr>
        <p:blipFill rotWithShape="1">
          <a:blip r:embed="rId3">
            <a:alphaModFix/>
          </a:blip>
          <a:srcRect b="0" l="0" r="0" t="0"/>
          <a:stretch/>
        </p:blipFill>
        <p:spPr>
          <a:xfrm>
            <a:off x="3634798" y="3821834"/>
            <a:ext cx="487363" cy="487363"/>
          </a:xfrm>
          <a:prstGeom prst="rect">
            <a:avLst/>
          </a:prstGeom>
          <a:noFill/>
          <a:ln>
            <a:noFill/>
          </a:ln>
        </p:spPr>
      </p:pic>
      <p:sp>
        <p:nvSpPr>
          <p:cNvPr id="195" name="Google Shape;195;p11"/>
          <p:cNvSpPr txBox="1"/>
          <p:nvPr/>
        </p:nvSpPr>
        <p:spPr>
          <a:xfrm>
            <a:off x="692726" y="1343891"/>
            <a:ext cx="6276109" cy="3948546"/>
          </a:xfrm>
          <a:prstGeom prst="rect">
            <a:avLst/>
          </a:prstGeom>
          <a:no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dk1"/>
              </a:buClr>
              <a:buSzPts val="2400"/>
              <a:buFont typeface="Calibri"/>
              <a:buNone/>
            </a:pPr>
            <a:r>
              <a:rPr b="1" i="0" lang="ar-SA" sz="2400" u="none" cap="none" strike="noStrike">
                <a:solidFill>
                  <a:schemeClr val="dk1"/>
                </a:solidFill>
                <a:latin typeface="Calibri"/>
                <a:ea typeface="Calibri"/>
                <a:cs typeface="Calibri"/>
                <a:sym typeface="Calibri"/>
              </a:rPr>
              <a:t>"ليس عليك أن تكون مصمم رسومات لإنشاء </a:t>
            </a:r>
            <a:br>
              <a:rPr b="1" i="0" lang="ar-SA" sz="2400" u="none" cap="none" strike="noStrike">
                <a:solidFill>
                  <a:schemeClr val="dk1"/>
                </a:solidFill>
                <a:latin typeface="Calibri"/>
                <a:ea typeface="Calibri"/>
                <a:cs typeface="Calibri"/>
                <a:sym typeface="Calibri"/>
              </a:rPr>
            </a:br>
            <a:r>
              <a:rPr b="1" i="0" lang="ar-SA" sz="2400" u="none" cap="none" strike="noStrike">
                <a:solidFill>
                  <a:srgbClr val="0B511C"/>
                </a:solidFill>
                <a:latin typeface="Arial"/>
                <a:ea typeface="Arial"/>
                <a:cs typeface="Arial"/>
                <a:sym typeface="Arial"/>
              </a:rPr>
              <a:t>عرض تقديمي </a:t>
            </a:r>
            <a:r>
              <a:rPr b="1" i="0" lang="ar-SA" sz="2400" u="none" cap="none" strike="noStrike">
                <a:solidFill>
                  <a:schemeClr val="dk1"/>
                </a:solidFill>
                <a:latin typeface="Calibri"/>
                <a:ea typeface="Calibri"/>
                <a:cs typeface="Calibri"/>
                <a:sym typeface="Calibri"/>
              </a:rPr>
              <a:t>يبدو رائعا"</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2" name="Google Shape;202;p12"/>
          <p:cNvSpPr txBox="1"/>
          <p:nvPr/>
        </p:nvSpPr>
        <p:spPr>
          <a:xfrm>
            <a:off x="7793179" y="2323008"/>
            <a:ext cx="3997037" cy="224676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لا داعي لاستخدام الرسومات المتحركة وملفات الأفلام المضمنة والرسوم المتحركة فهي لن تعمل ما لم تقم بالتنسيق مع المخرج مسبقا</a:t>
            </a:r>
            <a:endParaRPr b="0" i="0" sz="2800" u="none" cap="none" strike="noStrike">
              <a:solidFill>
                <a:srgbClr val="0B511C"/>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b="7338" l="0" r="0" t="0"/>
          <a:stretch/>
        </p:blipFill>
        <p:spPr>
          <a:xfrm>
            <a:off x="1177636" y="1620982"/>
            <a:ext cx="5223164" cy="3629892"/>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0" name="Google Shape;210;p13"/>
          <p:cNvSpPr txBox="1"/>
          <p:nvPr/>
        </p:nvSpPr>
        <p:spPr>
          <a:xfrm>
            <a:off x="7793179" y="2323008"/>
            <a:ext cx="3997037" cy="224676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الاخذ بالاعتبار </a:t>
            </a:r>
            <a:endParaRPr b="1" i="0" sz="2800" u="none" cap="none" strike="noStrike">
              <a:solidFill>
                <a:srgbClr val="0B511C"/>
              </a:solidFill>
              <a:latin typeface="Arial"/>
              <a:ea typeface="Arial"/>
              <a:cs typeface="Arial"/>
              <a:sym typeface="Arial"/>
            </a:endParaRPr>
          </a:p>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التدقيق اللغوي والتدقيق اللغوي والتدقيق اللغوي. </a:t>
            </a:r>
            <a:endParaRPr b="1" i="0" sz="2800" u="none" cap="none" strike="noStrike">
              <a:solidFill>
                <a:srgbClr val="0B511C"/>
              </a:solidFill>
              <a:latin typeface="Arial"/>
              <a:ea typeface="Arial"/>
              <a:cs typeface="Arial"/>
              <a:sym typeface="Arial"/>
            </a:endParaRPr>
          </a:p>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حتى لو كنت تكره اكتشاف أنك أخطأت في تهجئة بعض كلمات </a:t>
            </a:r>
            <a:endParaRPr b="0" i="0" sz="2800" u="none" cap="none" strike="noStrike">
              <a:solidFill>
                <a:srgbClr val="0B511C"/>
              </a:solidFill>
              <a:latin typeface="Arial"/>
              <a:ea typeface="Arial"/>
              <a:cs typeface="Arial"/>
              <a:sym typeface="Arial"/>
            </a:endParaRPr>
          </a:p>
        </p:txBody>
      </p:sp>
      <p:sp>
        <p:nvSpPr>
          <p:cNvPr id="211" name="Google Shape;211;p13"/>
          <p:cNvSpPr txBox="1"/>
          <p:nvPr/>
        </p:nvSpPr>
        <p:spPr>
          <a:xfrm>
            <a:off x="692726" y="1343891"/>
            <a:ext cx="6276109" cy="3948546"/>
          </a:xfrm>
          <a:prstGeom prst="rect">
            <a:avLst/>
          </a:prstGeom>
          <a:no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dk1"/>
              </a:buClr>
              <a:buSzPts val="2400"/>
              <a:buFont typeface="Calibri"/>
              <a:buNone/>
            </a:pPr>
            <a:r>
              <a:rPr b="1" i="0" lang="ar-SA" sz="2400" u="none" cap="none" strike="noStrike">
                <a:solidFill>
                  <a:schemeClr val="dk1"/>
                </a:solidFill>
                <a:latin typeface="Calibri"/>
                <a:ea typeface="Calibri"/>
                <a:cs typeface="Calibri"/>
                <a:sym typeface="Calibri"/>
              </a:rPr>
              <a:t>"ليس عليك أن </a:t>
            </a:r>
            <a:r>
              <a:rPr b="1" i="0" lang="ar-SA" sz="2400" u="sng" cap="none" strike="noStrike">
                <a:solidFill>
                  <a:srgbClr val="FF0000"/>
                </a:solidFill>
                <a:latin typeface="Calibri"/>
                <a:ea typeface="Calibri"/>
                <a:cs typeface="Calibri"/>
                <a:sym typeface="Calibri"/>
              </a:rPr>
              <a:t>تكوون </a:t>
            </a:r>
            <a:r>
              <a:rPr b="1" i="0" lang="ar-SA" sz="2400" u="none" cap="none" strike="noStrike">
                <a:solidFill>
                  <a:schemeClr val="dk1"/>
                </a:solidFill>
                <a:latin typeface="Calibri"/>
                <a:ea typeface="Calibri"/>
                <a:cs typeface="Calibri"/>
                <a:sym typeface="Calibri"/>
              </a:rPr>
              <a:t>مصمم </a:t>
            </a:r>
            <a:r>
              <a:rPr b="1" i="0" lang="ar-SA" sz="2400" u="sng" cap="none" strike="noStrike">
                <a:solidFill>
                  <a:srgbClr val="FF0000"/>
                </a:solidFill>
                <a:latin typeface="Calibri"/>
                <a:ea typeface="Calibri"/>
                <a:cs typeface="Calibri"/>
                <a:sym typeface="Calibri"/>
              </a:rPr>
              <a:t>رسوماات </a:t>
            </a:r>
            <a:r>
              <a:rPr b="1" i="0" lang="ar-SA" sz="2400" u="none" cap="none" strike="noStrike">
                <a:solidFill>
                  <a:schemeClr val="dk1"/>
                </a:solidFill>
                <a:latin typeface="Calibri"/>
                <a:ea typeface="Calibri"/>
                <a:cs typeface="Calibri"/>
                <a:sym typeface="Calibri"/>
              </a:rPr>
              <a:t>لإنشاء </a:t>
            </a:r>
            <a:br>
              <a:rPr b="1" i="0" lang="ar-SA" sz="2400" u="none" cap="none" strike="noStrike">
                <a:solidFill>
                  <a:schemeClr val="dk1"/>
                </a:solidFill>
                <a:latin typeface="Calibri"/>
                <a:ea typeface="Calibri"/>
                <a:cs typeface="Calibri"/>
                <a:sym typeface="Calibri"/>
              </a:rPr>
            </a:br>
            <a:r>
              <a:rPr b="1" i="0" lang="ar-SA" sz="2400" u="none" cap="none" strike="noStrike">
                <a:solidFill>
                  <a:srgbClr val="0B511C"/>
                </a:solidFill>
                <a:latin typeface="Arial"/>
                <a:ea typeface="Arial"/>
                <a:cs typeface="Arial"/>
                <a:sym typeface="Arial"/>
              </a:rPr>
              <a:t>عرض تقديمي </a:t>
            </a:r>
            <a:r>
              <a:rPr b="1" i="0" lang="ar-SA" sz="2400" u="none" cap="none" strike="noStrike">
                <a:solidFill>
                  <a:schemeClr val="dk1"/>
                </a:solidFill>
                <a:latin typeface="Calibri"/>
                <a:ea typeface="Calibri"/>
                <a:cs typeface="Calibri"/>
                <a:sym typeface="Calibri"/>
              </a:rPr>
              <a:t>يبدو </a:t>
            </a:r>
            <a:r>
              <a:rPr b="1" i="0" lang="ar-SA" sz="2400" u="sng" cap="none" strike="noStrike">
                <a:solidFill>
                  <a:srgbClr val="FF0000"/>
                </a:solidFill>
                <a:latin typeface="Calibri"/>
                <a:ea typeface="Calibri"/>
                <a:cs typeface="Calibri"/>
                <a:sym typeface="Calibri"/>
              </a:rPr>
              <a:t>رائيعا</a:t>
            </a:r>
            <a:r>
              <a:rPr b="1" i="0" lang="ar-SA"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8" name="Google Shape;218;p14"/>
          <p:cNvSpPr txBox="1"/>
          <p:nvPr/>
        </p:nvSpPr>
        <p:spPr>
          <a:xfrm>
            <a:off x="7793179" y="2323008"/>
            <a:ext cx="3997037" cy="267765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الممارسة ، الممارسة ، الممارسة والتدريب كلما مررت بالعرض التقديمي أكثر ، كلما قل اعتمادك على الشرائح للحصول على المعلومات وسيصبح العرض التقديمي أكثر سلاسة. </a:t>
            </a:r>
            <a:endParaRPr b="0" i="0" sz="2800" u="none" cap="none" strike="noStrike">
              <a:solidFill>
                <a:srgbClr val="0B511C"/>
              </a:solidFill>
              <a:latin typeface="Arial"/>
              <a:ea typeface="Arial"/>
              <a:cs typeface="Arial"/>
              <a:sym typeface="Arial"/>
            </a:endParaRPr>
          </a:p>
        </p:txBody>
      </p:sp>
      <p:pic>
        <p:nvPicPr>
          <p:cNvPr id="219" name="Google Shape;219;p14"/>
          <p:cNvPicPr preferRelativeResize="0"/>
          <p:nvPr/>
        </p:nvPicPr>
        <p:blipFill rotWithShape="1">
          <a:blip r:embed="rId3">
            <a:alphaModFix/>
          </a:blip>
          <a:srcRect b="0" l="0" r="0" t="0"/>
          <a:stretch/>
        </p:blipFill>
        <p:spPr>
          <a:xfrm>
            <a:off x="498763" y="1904998"/>
            <a:ext cx="6428509" cy="3214255"/>
          </a:xfrm>
          <a:prstGeom prst="rect">
            <a:avLst/>
          </a:prstGeom>
          <a:noFill/>
          <a:ln>
            <a:noFill/>
          </a:ln>
        </p:spPr>
      </p:pic>
      <p:sp>
        <p:nvSpPr>
          <p:cNvPr id="220" name="Google Shape;220;p14"/>
          <p:cNvSpPr/>
          <p:nvPr/>
        </p:nvSpPr>
        <p:spPr>
          <a:xfrm>
            <a:off x="1620983" y="3089564"/>
            <a:ext cx="4267200" cy="955963"/>
          </a:xfrm>
          <a:prstGeom prst="rect">
            <a:avLst/>
          </a:prstGeom>
          <a:solidFill>
            <a:srgbClr val="2B2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1" name="Google Shape;221;p14"/>
          <p:cNvSpPr txBox="1"/>
          <p:nvPr/>
        </p:nvSpPr>
        <p:spPr>
          <a:xfrm>
            <a:off x="2673927" y="3188914"/>
            <a:ext cx="232756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ar-SA" sz="4400" u="none" cap="none" strike="noStrike">
                <a:solidFill>
                  <a:schemeClr val="lt1"/>
                </a:solidFill>
                <a:latin typeface="Arial"/>
                <a:ea typeface="Arial"/>
                <a:cs typeface="Arial"/>
                <a:sym typeface="Arial"/>
              </a:rPr>
              <a:t>الممارسة </a:t>
            </a:r>
            <a:endParaRPr sz="4400">
              <a:solidFill>
                <a:schemeClr val="lt1"/>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15"/>
          <p:cNvSpPr txBox="1"/>
          <p:nvPr/>
        </p:nvSpPr>
        <p:spPr>
          <a:xfrm>
            <a:off x="7793179" y="2323008"/>
            <a:ext cx="3997037" cy="267765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SA" sz="2800">
                <a:solidFill>
                  <a:srgbClr val="0B511C"/>
                </a:solidFill>
                <a:latin typeface="Arial"/>
                <a:ea typeface="Arial"/>
                <a:cs typeface="Arial"/>
                <a:sym typeface="Arial"/>
              </a:rPr>
              <a:t>يسمح لك برنامج العرض التقديمي تدوين الملاحظات على كل شريحة التي يمكنك طباعتها إذا احتجت إلى مساعدة في النطق أو تذكر ما سيأتي بعد ذلك.</a:t>
            </a:r>
            <a:endParaRPr sz="2800">
              <a:solidFill>
                <a:srgbClr val="0B511C"/>
              </a:solidFill>
              <a:latin typeface="Arial"/>
              <a:ea typeface="Arial"/>
              <a:cs typeface="Arial"/>
              <a:sym typeface="Arial"/>
            </a:endParaRPr>
          </a:p>
        </p:txBody>
      </p:sp>
      <p:pic>
        <p:nvPicPr>
          <p:cNvPr id="229" name="Google Shape;229;p15"/>
          <p:cNvPicPr preferRelativeResize="0"/>
          <p:nvPr/>
        </p:nvPicPr>
        <p:blipFill rotWithShape="1">
          <a:blip r:embed="rId3">
            <a:alphaModFix/>
          </a:blip>
          <a:srcRect b="0" l="0" r="0" t="0"/>
          <a:stretch/>
        </p:blipFill>
        <p:spPr>
          <a:xfrm>
            <a:off x="1517582" y="1904998"/>
            <a:ext cx="4390871" cy="3214255"/>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a:off x="6982691" y="1565563"/>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2"/>
          <p:cNvSpPr txBox="1"/>
          <p:nvPr/>
        </p:nvSpPr>
        <p:spPr>
          <a:xfrm>
            <a:off x="7419108" y="2184462"/>
            <a:ext cx="3997037"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SA" sz="2800" u="none" cap="none" strike="noStrike">
                <a:solidFill>
                  <a:srgbClr val="0B511C"/>
                </a:solidFill>
                <a:latin typeface="Arial"/>
                <a:ea typeface="Arial"/>
                <a:cs typeface="Arial"/>
                <a:sym typeface="Arial"/>
              </a:rPr>
              <a:t>تذكر دائما أنك أنت المقدم وليس شرائح العرض الخاصة بك لذا استخدمها في توضيح افكارك الرئيسية وليس بديل عنك.</a:t>
            </a:r>
            <a:endParaRPr b="0" i="0" sz="2800" u="none" cap="none" strike="noStrike">
              <a:solidFill>
                <a:srgbClr val="0B511C"/>
              </a:solidFill>
              <a:latin typeface="Arial"/>
              <a:ea typeface="Arial"/>
              <a:cs typeface="Arial"/>
              <a:sym typeface="Arial"/>
            </a:endParaRPr>
          </a:p>
        </p:txBody>
      </p:sp>
      <p:pic>
        <p:nvPicPr>
          <p:cNvPr id="122" name="Google Shape;122;p2"/>
          <p:cNvPicPr preferRelativeResize="0"/>
          <p:nvPr/>
        </p:nvPicPr>
        <p:blipFill rotWithShape="1">
          <a:blip r:embed="rId3">
            <a:alphaModFix/>
          </a:blip>
          <a:srcRect b="0" l="31798" r="18262" t="0"/>
          <a:stretch/>
        </p:blipFill>
        <p:spPr>
          <a:xfrm>
            <a:off x="1440873" y="1015712"/>
            <a:ext cx="4599709" cy="474345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p:nvPr/>
        </p:nvSpPr>
        <p:spPr>
          <a:xfrm>
            <a:off x="6982691" y="1565563"/>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9" name="Google Shape;129;p3"/>
          <p:cNvSpPr txBox="1"/>
          <p:nvPr/>
        </p:nvSpPr>
        <p:spPr>
          <a:xfrm>
            <a:off x="7460671" y="2821771"/>
            <a:ext cx="39970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SA" sz="2800" u="none" cap="none" strike="noStrike">
                <a:solidFill>
                  <a:srgbClr val="0B511C"/>
                </a:solidFill>
                <a:latin typeface="Arial"/>
                <a:ea typeface="Arial"/>
                <a:cs typeface="Arial"/>
                <a:sym typeface="Arial"/>
              </a:rPr>
              <a:t>تعرف على جمهورك ، وصمم عرضك التقديمي بما يتناسب مع أذواقهم وتوقعاتهم.</a:t>
            </a:r>
            <a:endParaRPr b="0" i="0" sz="2800" u="none" cap="none" strike="noStrike">
              <a:solidFill>
                <a:srgbClr val="0B511C"/>
              </a:solidFill>
              <a:latin typeface="Arial"/>
              <a:ea typeface="Arial"/>
              <a:cs typeface="Arial"/>
              <a:sym typeface="Arial"/>
            </a:endParaRPr>
          </a:p>
        </p:txBody>
      </p:sp>
      <p:pic>
        <p:nvPicPr>
          <p:cNvPr id="130" name="Google Shape;130;p3"/>
          <p:cNvPicPr preferRelativeResize="0"/>
          <p:nvPr/>
        </p:nvPicPr>
        <p:blipFill rotWithShape="1">
          <a:blip r:embed="rId3">
            <a:alphaModFix/>
          </a:blip>
          <a:srcRect b="0" l="17753" r="17752" t="0"/>
          <a:stretch/>
        </p:blipFill>
        <p:spPr>
          <a:xfrm>
            <a:off x="1440873" y="1015712"/>
            <a:ext cx="4599709" cy="474345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p:nvPr/>
        </p:nvSpPr>
        <p:spPr>
          <a:xfrm>
            <a:off x="6982691" y="1565563"/>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4"/>
          <p:cNvSpPr txBox="1"/>
          <p:nvPr/>
        </p:nvSpPr>
        <p:spPr>
          <a:xfrm>
            <a:off x="7460671" y="2821771"/>
            <a:ext cx="399703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SA" sz="2800" u="none" cap="none" strike="noStrike">
                <a:solidFill>
                  <a:srgbClr val="0B511C"/>
                </a:solidFill>
                <a:latin typeface="Arial"/>
                <a:ea typeface="Arial"/>
                <a:cs typeface="Arial"/>
                <a:sym typeface="Arial"/>
              </a:rPr>
              <a:t>لا تقرأ شرائح العرض الخاصة بك ابدأ اخلق لنفسك مسارا ووضحه برسوم توضييحية او صور تعزز مسارك</a:t>
            </a:r>
            <a:endParaRPr b="0" i="0" sz="2800" u="none" cap="none" strike="noStrike">
              <a:solidFill>
                <a:srgbClr val="0B511C"/>
              </a:solidFill>
              <a:latin typeface="Arial"/>
              <a:ea typeface="Arial"/>
              <a:cs typeface="Arial"/>
              <a:sym typeface="Arial"/>
            </a:endParaRPr>
          </a:p>
        </p:txBody>
      </p:sp>
      <p:pic>
        <p:nvPicPr>
          <p:cNvPr id="138" name="Google Shape;138;p4"/>
          <p:cNvPicPr preferRelativeResize="0"/>
          <p:nvPr/>
        </p:nvPicPr>
        <p:blipFill rotWithShape="1">
          <a:blip r:embed="rId3">
            <a:alphaModFix/>
          </a:blip>
          <a:srcRect b="0" l="15783" r="15783" t="0"/>
          <a:stretch/>
        </p:blipFill>
        <p:spPr>
          <a:xfrm>
            <a:off x="1440873" y="1015712"/>
            <a:ext cx="4599709" cy="474345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6982691" y="1565563"/>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5"/>
          <p:cNvSpPr txBox="1"/>
          <p:nvPr>
            <p:ph idx="4294967295" type="title"/>
          </p:nvPr>
        </p:nvSpPr>
        <p:spPr>
          <a:xfrm>
            <a:off x="0" y="1385888"/>
            <a:ext cx="6276975" cy="394811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None/>
            </a:pPr>
            <a:br>
              <a:rPr b="1" lang="ar-SA" sz="2400">
                <a:latin typeface="Arial"/>
                <a:ea typeface="Arial"/>
                <a:cs typeface="Arial"/>
                <a:sym typeface="Arial"/>
              </a:rPr>
            </a:br>
            <a:r>
              <a:rPr b="1" lang="ar-SA" sz="2400">
                <a:latin typeface="Arial"/>
                <a:ea typeface="Arial"/>
                <a:cs typeface="Arial"/>
                <a:sym typeface="Arial"/>
              </a:rPr>
              <a:t>يجب أن تجعل النص في كل شريحة قصيرًا وفي صلب الموضوع. </a:t>
            </a:r>
            <a:br>
              <a:rPr b="1" lang="ar-SA" sz="2400">
                <a:latin typeface="Arial"/>
                <a:ea typeface="Arial"/>
                <a:cs typeface="Arial"/>
                <a:sym typeface="Arial"/>
              </a:rPr>
            </a:br>
            <a:br>
              <a:rPr b="1" lang="ar-SA" sz="2400">
                <a:latin typeface="Arial"/>
                <a:ea typeface="Arial"/>
                <a:cs typeface="Arial"/>
                <a:sym typeface="Arial"/>
              </a:rPr>
            </a:br>
            <a:r>
              <a:rPr b="1" lang="ar-SA" sz="2400">
                <a:solidFill>
                  <a:srgbClr val="0B511C"/>
                </a:solidFill>
                <a:latin typeface="Arial"/>
                <a:ea typeface="Arial"/>
                <a:cs typeface="Arial"/>
                <a:sym typeface="Arial"/>
              </a:rPr>
              <a:t>باستخدام قاعدة 5/5/5: </a:t>
            </a:r>
            <a:br>
              <a:rPr b="1" lang="ar-SA" sz="2400">
                <a:latin typeface="Arial"/>
                <a:ea typeface="Arial"/>
                <a:cs typeface="Arial"/>
                <a:sym typeface="Arial"/>
              </a:rPr>
            </a:br>
            <a:br>
              <a:rPr b="1" lang="ar-SA" sz="2400">
                <a:latin typeface="Arial"/>
                <a:ea typeface="Arial"/>
                <a:cs typeface="Arial"/>
                <a:sym typeface="Arial"/>
              </a:rPr>
            </a:br>
            <a:r>
              <a:rPr b="1" lang="ar-SA" sz="2400">
                <a:latin typeface="Arial"/>
                <a:ea typeface="Arial"/>
                <a:cs typeface="Arial"/>
                <a:sym typeface="Arial"/>
              </a:rPr>
              <a:t>لا تزيد عن خمس كلمات لكل سطر من النص ، أو خمسة أسطر من النص في كل شريحة ، أو خمس شرائح ذات نص ثقيل على التوالي. </a:t>
            </a:r>
            <a:endParaRPr b="1" sz="2400">
              <a:latin typeface="Arial"/>
              <a:ea typeface="Arial"/>
              <a:cs typeface="Arial"/>
              <a:sym typeface="Arial"/>
            </a:endParaRPr>
          </a:p>
        </p:txBody>
      </p:sp>
      <p:sp>
        <p:nvSpPr>
          <p:cNvPr id="146" name="Google Shape;146;p5"/>
          <p:cNvSpPr txBox="1"/>
          <p:nvPr/>
        </p:nvSpPr>
        <p:spPr>
          <a:xfrm>
            <a:off x="7460671" y="2821771"/>
            <a:ext cx="39970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SA" sz="2800" u="none" cap="none" strike="noStrike">
                <a:solidFill>
                  <a:srgbClr val="0B511C"/>
                </a:solidFill>
                <a:latin typeface="Arial"/>
                <a:ea typeface="Arial"/>
                <a:cs typeface="Arial"/>
                <a:sym typeface="Arial"/>
              </a:rPr>
              <a:t>اتبع قاعدة 5/5/5 لمنع جمهورك من الشعور بالإرهاق</a:t>
            </a:r>
            <a:endParaRPr b="0" i="0" sz="2800" u="none" cap="none" strike="noStrike">
              <a:solidFill>
                <a:srgbClr val="0B511C"/>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p:nvPr/>
        </p:nvSpPr>
        <p:spPr>
          <a:xfrm>
            <a:off x="6982691" y="1565563"/>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3" name="Google Shape;153;p6"/>
          <p:cNvSpPr txBox="1"/>
          <p:nvPr>
            <p:ph idx="4294967295" type="title"/>
          </p:nvPr>
        </p:nvSpPr>
        <p:spPr>
          <a:xfrm>
            <a:off x="0" y="1385888"/>
            <a:ext cx="6276975" cy="3948112"/>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None/>
            </a:pPr>
            <a:r>
              <a:rPr b="1" lang="ar-SA" sz="2400">
                <a:latin typeface="Arial"/>
                <a:ea typeface="Arial"/>
                <a:cs typeface="Arial"/>
                <a:sym typeface="Arial"/>
              </a:rPr>
              <a:t>يجب أن تكون النقاط النقطية عبارة عن عناوين وليس مقالات إخبارية</a:t>
            </a:r>
            <a:r>
              <a:rPr b="1" lang="ar-SA" sz="2400">
                <a:latin typeface="Calibri"/>
                <a:ea typeface="Calibri"/>
                <a:cs typeface="Calibri"/>
                <a:sym typeface="Calibri"/>
              </a:rPr>
              <a:t>.</a:t>
            </a:r>
            <a:br>
              <a:rPr b="1" lang="ar-SA" sz="2400">
                <a:latin typeface="Calibri"/>
                <a:ea typeface="Calibri"/>
                <a:cs typeface="Calibri"/>
                <a:sym typeface="Calibri"/>
              </a:rPr>
            </a:br>
            <a:r>
              <a:rPr b="1" lang="ar-SA" sz="2400">
                <a:latin typeface="Arial"/>
                <a:ea typeface="Arial"/>
                <a:cs typeface="Arial"/>
                <a:sym typeface="Arial"/>
              </a:rPr>
              <a:t>يجب أن تكون النقاط النقطية عبارة عن عناوين وليس مقالات إخبارية</a:t>
            </a:r>
            <a:r>
              <a:rPr b="1" lang="ar-SA" sz="2400">
                <a:latin typeface="Calibri"/>
                <a:ea typeface="Calibri"/>
                <a:cs typeface="Calibri"/>
                <a:sym typeface="Calibri"/>
              </a:rPr>
              <a:t>.</a:t>
            </a:r>
            <a:br>
              <a:rPr b="1" lang="ar-SA" sz="2400">
                <a:latin typeface="Calibri"/>
                <a:ea typeface="Calibri"/>
                <a:cs typeface="Calibri"/>
                <a:sym typeface="Calibri"/>
              </a:rPr>
            </a:br>
            <a:r>
              <a:rPr b="1" lang="ar-SA" sz="2400">
                <a:latin typeface="Arial"/>
                <a:ea typeface="Arial"/>
                <a:cs typeface="Arial"/>
                <a:sym typeface="Arial"/>
              </a:rPr>
              <a:t>يجب أن تكون النقاط النقطية عبارة عن عناوين وليس مقالات إخبارية</a:t>
            </a:r>
            <a:r>
              <a:rPr b="1" lang="ar-SA" sz="2400">
                <a:latin typeface="Calibri"/>
                <a:ea typeface="Calibri"/>
                <a:cs typeface="Calibri"/>
                <a:sym typeface="Calibri"/>
              </a:rPr>
              <a:t>.</a:t>
            </a:r>
            <a:br>
              <a:rPr b="1" lang="ar-SA" sz="2400">
                <a:latin typeface="Calibri"/>
                <a:ea typeface="Calibri"/>
                <a:cs typeface="Calibri"/>
                <a:sym typeface="Calibri"/>
              </a:rPr>
            </a:br>
            <a:r>
              <a:rPr b="1" lang="ar-SA" sz="2400">
                <a:latin typeface="Arial"/>
                <a:ea typeface="Arial"/>
                <a:cs typeface="Arial"/>
                <a:sym typeface="Arial"/>
              </a:rPr>
              <a:t>يجب أن تكون النقاط النقطية عبارة عن عناوين وليس مقالات إخبارية</a:t>
            </a:r>
            <a:r>
              <a:rPr b="1" lang="ar-SA" sz="2400">
                <a:latin typeface="Calibri"/>
                <a:ea typeface="Calibri"/>
                <a:cs typeface="Calibri"/>
                <a:sym typeface="Calibri"/>
              </a:rPr>
              <a:t>.</a:t>
            </a:r>
            <a:br>
              <a:rPr b="1" lang="ar-SA" sz="2400">
                <a:latin typeface="Calibri"/>
                <a:ea typeface="Calibri"/>
                <a:cs typeface="Calibri"/>
                <a:sym typeface="Calibri"/>
              </a:rPr>
            </a:br>
            <a:r>
              <a:rPr b="1" lang="ar-SA" sz="2400">
                <a:latin typeface="Arial"/>
                <a:ea typeface="Arial"/>
                <a:cs typeface="Arial"/>
                <a:sym typeface="Arial"/>
              </a:rPr>
              <a:t>يجب أن تكون النقاط النقطية عبارة عن عناوين وليس مقالات إخبارية</a:t>
            </a:r>
            <a:r>
              <a:rPr b="1" lang="ar-SA" sz="2400">
                <a:latin typeface="Calibri"/>
                <a:ea typeface="Calibri"/>
                <a:cs typeface="Calibri"/>
                <a:sym typeface="Calibri"/>
              </a:rPr>
              <a:t>.</a:t>
            </a:r>
            <a:br>
              <a:rPr b="1" lang="ar-SA" sz="2400">
                <a:latin typeface="Calibri"/>
                <a:ea typeface="Calibri"/>
                <a:cs typeface="Calibri"/>
                <a:sym typeface="Calibri"/>
              </a:rPr>
            </a:br>
            <a:r>
              <a:rPr b="1" lang="ar-SA" sz="2400">
                <a:latin typeface="Arial"/>
                <a:ea typeface="Arial"/>
                <a:cs typeface="Arial"/>
                <a:sym typeface="Arial"/>
              </a:rPr>
              <a:t>يجب أن تكون النقاط النقطية عبارة عن عناوين وليس مقالات إخبارية</a:t>
            </a:r>
            <a:r>
              <a:rPr b="1" lang="ar-SA" sz="2400">
                <a:latin typeface="Calibri"/>
                <a:ea typeface="Calibri"/>
                <a:cs typeface="Calibri"/>
                <a:sym typeface="Calibri"/>
              </a:rPr>
              <a:t>.</a:t>
            </a:r>
            <a:endParaRPr b="1" sz="2400">
              <a:latin typeface="Arial"/>
              <a:ea typeface="Arial"/>
              <a:cs typeface="Arial"/>
              <a:sym typeface="Arial"/>
            </a:endParaRPr>
          </a:p>
        </p:txBody>
      </p:sp>
      <p:sp>
        <p:nvSpPr>
          <p:cNvPr id="154" name="Google Shape;154;p6"/>
          <p:cNvSpPr txBox="1"/>
          <p:nvPr/>
        </p:nvSpPr>
        <p:spPr>
          <a:xfrm>
            <a:off x="7460671" y="2821771"/>
            <a:ext cx="3997037" cy="138499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يجب أن تكون النقاط النقطية عبارة عن عناوين وليس مقالات إخبارية.</a:t>
            </a:r>
            <a:endParaRPr b="0" i="0" sz="2800" u="none" cap="none" strike="noStrike">
              <a:solidFill>
                <a:srgbClr val="0B511C"/>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p:nvPr/>
        </p:nvSpPr>
        <p:spPr>
          <a:xfrm>
            <a:off x="6982691" y="1565563"/>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1" name="Google Shape;161;p7"/>
          <p:cNvSpPr txBox="1"/>
          <p:nvPr>
            <p:ph idx="4294967295" type="title"/>
          </p:nvPr>
        </p:nvSpPr>
        <p:spPr>
          <a:xfrm>
            <a:off x="0" y="1385888"/>
            <a:ext cx="6276975" cy="394811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None/>
            </a:pPr>
            <a:r>
              <a:rPr b="1" lang="ar-SA" sz="2400">
                <a:solidFill>
                  <a:schemeClr val="dk1"/>
                </a:solidFill>
                <a:latin typeface="Calibri"/>
                <a:ea typeface="Calibri"/>
                <a:cs typeface="Calibri"/>
                <a:sym typeface="Calibri"/>
              </a:rPr>
              <a:t>"ليس عليك أن تكون مصمم رسومات لإنشاء </a:t>
            </a:r>
            <a:r>
              <a:rPr b="1" lang="ar-SA" sz="2400">
                <a:solidFill>
                  <a:srgbClr val="0B511C"/>
                </a:solidFill>
                <a:latin typeface="Calibri"/>
                <a:ea typeface="Calibri"/>
                <a:cs typeface="Calibri"/>
                <a:sym typeface="Calibri"/>
              </a:rPr>
              <a:t>عرض تقديمي </a:t>
            </a:r>
            <a:r>
              <a:rPr b="1" lang="ar-SA" sz="2400">
                <a:solidFill>
                  <a:schemeClr val="dk1"/>
                </a:solidFill>
                <a:latin typeface="Calibri"/>
                <a:ea typeface="Calibri"/>
                <a:cs typeface="Calibri"/>
                <a:sym typeface="Calibri"/>
              </a:rPr>
              <a:t>يبدو رائعا"</a:t>
            </a:r>
            <a:endParaRPr sz="2400">
              <a:latin typeface="Arial"/>
              <a:ea typeface="Arial"/>
              <a:cs typeface="Arial"/>
              <a:sym typeface="Arial"/>
            </a:endParaRPr>
          </a:p>
        </p:txBody>
      </p:sp>
      <p:sp>
        <p:nvSpPr>
          <p:cNvPr id="162" name="Google Shape;162;p7"/>
          <p:cNvSpPr txBox="1"/>
          <p:nvPr/>
        </p:nvSpPr>
        <p:spPr>
          <a:xfrm>
            <a:off x="7460671" y="2821771"/>
            <a:ext cx="3997037" cy="181588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استخدم الكلمات الرئيسة او المفتاحية في صياغة الجمل والعناوين وحافظ على حجم الخط 24 أو أكبر.</a:t>
            </a:r>
            <a:endParaRPr b="0" i="0" sz="2800" u="none" cap="none" strike="noStrike">
              <a:solidFill>
                <a:srgbClr val="0B511C"/>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9" name="Google Shape;169;p8"/>
          <p:cNvSpPr txBox="1"/>
          <p:nvPr>
            <p:ph idx="4294967295" type="title"/>
          </p:nvPr>
        </p:nvSpPr>
        <p:spPr>
          <a:xfrm>
            <a:off x="0" y="1344613"/>
            <a:ext cx="6276975" cy="3948112"/>
          </a:xfrm>
          <a:prstGeom prst="rect">
            <a:avLst/>
          </a:prstGeom>
          <a:solidFill>
            <a:srgbClr val="262626"/>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None/>
            </a:pPr>
            <a:r>
              <a:rPr b="1" lang="ar-SA" sz="2400">
                <a:solidFill>
                  <a:schemeClr val="dk1"/>
                </a:solidFill>
                <a:latin typeface="Calibri"/>
                <a:ea typeface="Calibri"/>
                <a:cs typeface="Calibri"/>
                <a:sym typeface="Calibri"/>
              </a:rPr>
              <a:t>"ليس عليك أن تكون مصمم رسومات لإنشاء </a:t>
            </a:r>
            <a:r>
              <a:rPr b="1" lang="ar-SA" sz="2400">
                <a:solidFill>
                  <a:srgbClr val="7030A0"/>
                </a:solidFill>
                <a:latin typeface="Calibri"/>
                <a:ea typeface="Calibri"/>
                <a:cs typeface="Calibri"/>
                <a:sym typeface="Calibri"/>
              </a:rPr>
              <a:t>عرض تقديمي </a:t>
            </a:r>
            <a:r>
              <a:rPr b="1" lang="ar-SA" sz="2400">
                <a:solidFill>
                  <a:schemeClr val="dk1"/>
                </a:solidFill>
                <a:latin typeface="Calibri"/>
                <a:ea typeface="Calibri"/>
                <a:cs typeface="Calibri"/>
                <a:sym typeface="Calibri"/>
              </a:rPr>
              <a:t>يبدو رائعا"</a:t>
            </a:r>
            <a:endParaRPr sz="2400">
              <a:latin typeface="Arial"/>
              <a:ea typeface="Arial"/>
              <a:cs typeface="Arial"/>
              <a:sym typeface="Arial"/>
            </a:endParaRPr>
          </a:p>
        </p:txBody>
      </p:sp>
      <p:sp>
        <p:nvSpPr>
          <p:cNvPr id="170" name="Google Shape;170;p8"/>
          <p:cNvSpPr txBox="1"/>
          <p:nvPr/>
        </p:nvSpPr>
        <p:spPr>
          <a:xfrm>
            <a:off x="7793179" y="2323008"/>
            <a:ext cx="3997037" cy="1815882"/>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تأكد من أن العرض التقديمي مريح للعينين. ابتعد عن الألوان الغريبة والمشغولة ذات التباين غير الجيد في الخلفيات. </a:t>
            </a:r>
            <a:endParaRPr b="0" i="0" sz="2800" u="none" cap="none" strike="noStrike">
              <a:solidFill>
                <a:srgbClr val="0B511C"/>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p:nvPr/>
        </p:nvSpPr>
        <p:spPr>
          <a:xfrm>
            <a:off x="7273636" y="1524000"/>
            <a:ext cx="55418" cy="3685310"/>
          </a:xfrm>
          <a:prstGeom prst="rect">
            <a:avLst/>
          </a:prstGeom>
          <a:solidFill>
            <a:srgbClr val="0B511C">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7" name="Google Shape;177;p9"/>
          <p:cNvSpPr txBox="1"/>
          <p:nvPr>
            <p:ph idx="4294967295" type="title"/>
          </p:nvPr>
        </p:nvSpPr>
        <p:spPr>
          <a:xfrm>
            <a:off x="0" y="1344613"/>
            <a:ext cx="6276975" cy="394811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None/>
            </a:pPr>
            <a:r>
              <a:rPr b="1" lang="ar-SA" sz="2400">
                <a:solidFill>
                  <a:schemeClr val="dk1"/>
                </a:solidFill>
                <a:latin typeface="Calibri"/>
                <a:ea typeface="Calibri"/>
                <a:cs typeface="Calibri"/>
                <a:sym typeface="Calibri"/>
              </a:rPr>
              <a:t>"ليس عليك أن تكون مصمم رسومات لإنشاء </a:t>
            </a:r>
            <a:br>
              <a:rPr b="1" lang="ar-SA" sz="2400">
                <a:solidFill>
                  <a:schemeClr val="dk1"/>
                </a:solidFill>
                <a:latin typeface="Calibri"/>
                <a:ea typeface="Calibri"/>
                <a:cs typeface="Calibri"/>
                <a:sym typeface="Calibri"/>
              </a:rPr>
            </a:br>
            <a:r>
              <a:rPr b="1" lang="ar-SA" sz="2400">
                <a:solidFill>
                  <a:srgbClr val="0B511C"/>
                </a:solidFill>
                <a:latin typeface="Arial"/>
                <a:ea typeface="Arial"/>
                <a:cs typeface="Arial"/>
                <a:sym typeface="Arial"/>
              </a:rPr>
              <a:t>عرض تقديمي </a:t>
            </a:r>
            <a:r>
              <a:rPr b="1" lang="ar-SA" sz="2400">
                <a:solidFill>
                  <a:schemeClr val="dk1"/>
                </a:solidFill>
                <a:latin typeface="Calibri"/>
                <a:ea typeface="Calibri"/>
                <a:cs typeface="Calibri"/>
                <a:sym typeface="Calibri"/>
              </a:rPr>
              <a:t>يبدو رائعا"</a:t>
            </a:r>
            <a:endParaRPr sz="2400">
              <a:latin typeface="Arial"/>
              <a:ea typeface="Arial"/>
              <a:cs typeface="Arial"/>
              <a:sym typeface="Arial"/>
            </a:endParaRPr>
          </a:p>
        </p:txBody>
      </p:sp>
      <p:sp>
        <p:nvSpPr>
          <p:cNvPr id="178" name="Google Shape;178;p9"/>
          <p:cNvSpPr txBox="1"/>
          <p:nvPr/>
        </p:nvSpPr>
        <p:spPr>
          <a:xfrm>
            <a:off x="7793179" y="2323008"/>
            <a:ext cx="3997037" cy="267765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SA" sz="2800" u="none" cap="none" strike="noStrike">
                <a:solidFill>
                  <a:srgbClr val="0B511C"/>
                </a:solidFill>
                <a:latin typeface="Arial"/>
                <a:ea typeface="Arial"/>
                <a:cs typeface="Arial"/>
                <a:sym typeface="Arial"/>
              </a:rPr>
              <a:t>استخدم خطوطًا سهلة القراءة لمعظم ملفات النص ، وإذا كان عليك استخدام خط غير تقليدي ، فاستخدمه باعتدال على ان تكون ذات تباين واضح مع الخلفية.</a:t>
            </a:r>
            <a:endParaRPr b="0" i="0" sz="2800" u="none" cap="none" strike="noStrike">
              <a:solidFill>
                <a:srgbClr val="0B511C"/>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2021-06-20T06:58:12Z</dcterms:created>
  <dc:creator>nora qadi</dc:creator>
</cp:coreProperties>
</file>