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82" r:id="rId2"/>
    <p:sldId id="314" r:id="rId3"/>
    <p:sldId id="384" r:id="rId4"/>
    <p:sldId id="385" r:id="rId5"/>
    <p:sldId id="386" r:id="rId6"/>
    <p:sldId id="336" r:id="rId7"/>
    <p:sldId id="376" r:id="rId8"/>
    <p:sldId id="382" r:id="rId9"/>
    <p:sldId id="343" r:id="rId10"/>
    <p:sldId id="367" r:id="rId11"/>
    <p:sldId id="368" r:id="rId12"/>
    <p:sldId id="369" r:id="rId13"/>
    <p:sldId id="370" r:id="rId14"/>
    <p:sldId id="371" r:id="rId15"/>
    <p:sldId id="372" r:id="rId16"/>
    <p:sldId id="373" r:id="rId17"/>
    <p:sldId id="374" r:id="rId18"/>
    <p:sldId id="375" r:id="rId19"/>
    <p:sldId id="377" r:id="rId20"/>
    <p:sldId id="381" r:id="rId21"/>
    <p:sldId id="380" r:id="rId22"/>
    <p:sldId id="378" r:id="rId23"/>
    <p:sldId id="379" r:id="rId24"/>
    <p:sldId id="331" r:id="rId25"/>
  </p:sldIdLst>
  <p:sldSz cx="12188825" cy="6858000"/>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DIN NEXT™ ARABIC MEDIUM" panose="020B0603020203050203" pitchFamily="34" charset="-78"/>
      </a:defRPr>
    </a:lvl5pPr>
    <a:lvl6pPr marL="22860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6pPr>
    <a:lvl7pPr marL="27432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7pPr>
    <a:lvl8pPr marL="32004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8pPr>
    <a:lvl9pPr marL="3657600" algn="l" defTabSz="914400" rtl="0" eaLnBrk="1" latinLnBrk="0" hangingPunct="1">
      <a:defRPr kern="1200">
        <a:solidFill>
          <a:schemeClr val="tx1"/>
        </a:solidFill>
        <a:latin typeface="Arial" panose="020B0604020202020204" pitchFamily="34" charset="0"/>
        <a:ea typeface="+mn-ea"/>
        <a:cs typeface="DIN NEXT™ ARABIC MEDIUM" panose="020B0603020203050203" pitchFamily="34" charset="-78"/>
      </a:defRPr>
    </a:lvl9pPr>
  </p:defaultTextStyle>
  <p:extLst>
    <p:ext uri="{EFAFB233-063F-42B5-8137-9DF3F51BA10A}">
      <p15:sldGuideLst xmlns:p15="http://schemas.microsoft.com/office/powerpoint/2012/main">
        <p15:guide id="1" orient="horz" pos="3120" userDrawn="1">
          <p15:clr>
            <a:srgbClr val="A4A3A4"/>
          </p15:clr>
        </p15:guide>
        <p15:guide id="2" orient="horz" pos="1440" userDrawn="1">
          <p15:clr>
            <a:srgbClr val="A4A3A4"/>
          </p15:clr>
        </p15:guide>
        <p15:guide id="3" pos="2831">
          <p15:clr>
            <a:srgbClr val="A4A3A4"/>
          </p15:clr>
        </p15:guide>
        <p15:guide id="4" pos="671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maa Bassem. Jaber" initials="NJ" lastIdx="3" clrIdx="0">
    <p:extLst>
      <p:ext uri="{19B8F6BF-5375-455C-9EA6-DF929625EA0E}">
        <p15:presenceInfo xmlns:p15="http://schemas.microsoft.com/office/powerpoint/2012/main" userId="S::njaber@qou.edu::60968632-705a-4add-b797-e20dfb27e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1882"/>
    <a:srgbClr val="1458BC"/>
    <a:srgbClr val="DCD8EC"/>
    <a:srgbClr val="F2F2F2"/>
    <a:srgbClr val="BFB2CE"/>
    <a:srgbClr val="DBD5E2"/>
    <a:srgbClr val="8BB5F3"/>
    <a:srgbClr val="4AA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AFA40C-46DA-44B3-9338-12FF65C66F4F}" v="16" dt="2022-04-20T09:55:58.358"/>
    <p1510:client id="{B109A9BD-ABDE-55A2-9F25-D994EFF20203}" v="2" dt="2022-04-20T09:19:22.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78" autoAdjust="0"/>
    <p:restoredTop sz="83461" autoAdjust="0"/>
  </p:normalViewPr>
  <p:slideViewPr>
    <p:cSldViewPr showGuides="1">
      <p:cViewPr varScale="1">
        <p:scale>
          <a:sx n="87" d="100"/>
          <a:sy n="87" d="100"/>
        </p:scale>
        <p:origin x="499" y="67"/>
      </p:cViewPr>
      <p:guideLst>
        <p:guide orient="horz" pos="3120"/>
        <p:guide orient="horz" pos="1440"/>
        <p:guide pos="2831"/>
        <p:guide pos="67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leh, Sireen" userId="5380331b-b662-46c7-8a7d-add7453922ef" providerId="ADAL" clId="{92AFA40C-46DA-44B3-9338-12FF65C66F4F}"/>
    <pc:docChg chg="addSld delSld modSld">
      <pc:chgData name="Musleh, Sireen" userId="5380331b-b662-46c7-8a7d-add7453922ef" providerId="ADAL" clId="{92AFA40C-46DA-44B3-9338-12FF65C66F4F}" dt="2022-04-20T09:56:23.167" v="37" actId="2696"/>
      <pc:docMkLst>
        <pc:docMk/>
      </pc:docMkLst>
      <pc:sldChg chg="addSp modSp del mod">
        <pc:chgData name="Musleh, Sireen" userId="5380331b-b662-46c7-8a7d-add7453922ef" providerId="ADAL" clId="{92AFA40C-46DA-44B3-9338-12FF65C66F4F}" dt="2022-04-20T09:56:21.292" v="36" actId="2696"/>
        <pc:sldMkLst>
          <pc:docMk/>
          <pc:sldMk cId="0" sldId="264"/>
        </pc:sldMkLst>
        <pc:spChg chg="mod">
          <ac:chgData name="Musleh, Sireen" userId="5380331b-b662-46c7-8a7d-add7453922ef" providerId="ADAL" clId="{92AFA40C-46DA-44B3-9338-12FF65C66F4F}" dt="2022-04-20T09:43:01.710" v="23" actId="20577"/>
          <ac:spMkLst>
            <pc:docMk/>
            <pc:sldMk cId="0" sldId="264"/>
            <ac:spMk id="5" creationId="{9A0BE82E-E433-4292-B536-6485ABDCDAF9}"/>
          </ac:spMkLst>
        </pc:spChg>
        <pc:spChg chg="mod">
          <ac:chgData name="Musleh, Sireen" userId="5380331b-b662-46c7-8a7d-add7453922ef" providerId="ADAL" clId="{92AFA40C-46DA-44B3-9338-12FF65C66F4F}" dt="2022-04-20T09:46:01.782" v="26"/>
          <ac:spMkLst>
            <pc:docMk/>
            <pc:sldMk cId="0" sldId="264"/>
            <ac:spMk id="7" creationId="{E0B4D1D2-85BE-4FD7-BD25-DFC1A9028EDA}"/>
          </ac:spMkLst>
        </pc:spChg>
        <pc:spChg chg="mod">
          <ac:chgData name="Musleh, Sireen" userId="5380331b-b662-46c7-8a7d-add7453922ef" providerId="ADAL" clId="{92AFA40C-46DA-44B3-9338-12FF65C66F4F}" dt="2022-04-20T09:46:05.224" v="31" actId="20577"/>
          <ac:spMkLst>
            <pc:docMk/>
            <pc:sldMk cId="0" sldId="264"/>
            <ac:spMk id="8" creationId="{4AF19A79-C8E8-4CCA-8E60-9218F4E8E1A1}"/>
          </ac:spMkLst>
        </pc:spChg>
        <pc:spChg chg="mod">
          <ac:chgData name="Musleh, Sireen" userId="5380331b-b662-46c7-8a7d-add7453922ef" providerId="ADAL" clId="{92AFA40C-46DA-44B3-9338-12FF65C66F4F}" dt="2022-04-20T09:45:45.847" v="25" actId="20577"/>
          <ac:spMkLst>
            <pc:docMk/>
            <pc:sldMk cId="0" sldId="264"/>
            <ac:spMk id="13314" creationId="{A5866F02-EB05-4B4E-B930-A758C61420D2}"/>
          </ac:spMkLst>
        </pc:spChg>
        <pc:picChg chg="add mod">
          <ac:chgData name="Musleh, Sireen" userId="5380331b-b662-46c7-8a7d-add7453922ef" providerId="ADAL" clId="{92AFA40C-46DA-44B3-9338-12FF65C66F4F}" dt="2022-04-20T09:42:38.086" v="20" actId="14100"/>
          <ac:picMkLst>
            <pc:docMk/>
            <pc:sldMk cId="0" sldId="264"/>
            <ac:picMk id="9" creationId="{F9E79862-D9A2-4967-A672-B888BE28294C}"/>
          </ac:picMkLst>
        </pc:picChg>
        <pc:picChg chg="add mod">
          <ac:chgData name="Musleh, Sireen" userId="5380331b-b662-46c7-8a7d-add7453922ef" providerId="ADAL" clId="{92AFA40C-46DA-44B3-9338-12FF65C66F4F}" dt="2022-04-20T09:42:22.001" v="17" actId="14100"/>
          <ac:picMkLst>
            <pc:docMk/>
            <pc:sldMk cId="0" sldId="264"/>
            <ac:picMk id="10" creationId="{A7645C64-3BB2-4CDE-853C-F56CD12BFE8B}"/>
          </ac:picMkLst>
        </pc:picChg>
        <pc:picChg chg="add mod">
          <ac:chgData name="Musleh, Sireen" userId="5380331b-b662-46c7-8a7d-add7453922ef" providerId="ADAL" clId="{92AFA40C-46DA-44B3-9338-12FF65C66F4F}" dt="2022-04-20T09:42:10.464" v="14" actId="14100"/>
          <ac:picMkLst>
            <pc:docMk/>
            <pc:sldMk cId="0" sldId="264"/>
            <ac:picMk id="11" creationId="{3EC93FE8-0BA3-44C6-9242-2922646BFBD9}"/>
          </ac:picMkLst>
        </pc:picChg>
      </pc:sldChg>
      <pc:sldChg chg="modSp add mod">
        <pc:chgData name="Musleh, Sireen" userId="5380331b-b662-46c7-8a7d-add7453922ef" providerId="ADAL" clId="{92AFA40C-46DA-44B3-9338-12FF65C66F4F}" dt="2022-04-20T09:56:16.949" v="35" actId="20577"/>
        <pc:sldMkLst>
          <pc:docMk/>
          <pc:sldMk cId="2161947042" sldId="282"/>
        </pc:sldMkLst>
        <pc:spChg chg="mod">
          <ac:chgData name="Musleh, Sireen" userId="5380331b-b662-46c7-8a7d-add7453922ef" providerId="ADAL" clId="{92AFA40C-46DA-44B3-9338-12FF65C66F4F}" dt="2022-04-20T09:56:16.949" v="35" actId="20577"/>
          <ac:spMkLst>
            <pc:docMk/>
            <pc:sldMk cId="2161947042" sldId="282"/>
            <ac:spMk id="3" creationId="{BE4E532E-78BF-452D-AD77-377191AB8F23}"/>
          </ac:spMkLst>
        </pc:spChg>
      </pc:sldChg>
      <pc:sldChg chg="new del">
        <pc:chgData name="Musleh, Sireen" userId="5380331b-b662-46c7-8a7d-add7453922ef" providerId="ADAL" clId="{92AFA40C-46DA-44B3-9338-12FF65C66F4F}" dt="2022-04-20T09:56:23.167" v="37" actId="2696"/>
        <pc:sldMkLst>
          <pc:docMk/>
          <pc:sldMk cId="1337748814" sldId="38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B890F-F69B-4C31-945A-0E6D7761C5D5}" type="doc">
      <dgm:prSet loTypeId="urn:microsoft.com/office/officeart/2005/8/layout/process2" loCatId="process" qsTypeId="urn:microsoft.com/office/officeart/2005/8/quickstyle/simple1" qsCatId="simple" csTypeId="urn:microsoft.com/office/officeart/2005/8/colors/accent1_2" csCatId="accent1" phldr="1"/>
      <dgm:spPr/>
    </dgm:pt>
    <dgm:pt modelId="{1CF088AE-4127-428F-ACA5-1BC3A6EC7F9A}">
      <dgm:prSet phldrT="[نص]"/>
      <dgm:spPr/>
      <dgm:t>
        <a:bodyPr/>
        <a:lstStyle/>
        <a:p>
          <a:pPr rtl="1"/>
          <a:r>
            <a:rPr lang="ar-JO" dirty="0"/>
            <a:t>فيديو/ حلقة</a:t>
          </a:r>
        </a:p>
      </dgm:t>
    </dgm:pt>
    <dgm:pt modelId="{BA31785B-D8AE-404B-8D11-67B45FA6FA38}" type="parTrans" cxnId="{65B3DD55-AC8A-4AE3-95A4-632EB189F392}">
      <dgm:prSet/>
      <dgm:spPr/>
      <dgm:t>
        <a:bodyPr/>
        <a:lstStyle/>
        <a:p>
          <a:pPr rtl="1"/>
          <a:endParaRPr lang="ar-JO"/>
        </a:p>
      </dgm:t>
    </dgm:pt>
    <dgm:pt modelId="{0716FA6A-2DB3-41D7-BCFB-8AA063F1F2E9}" type="sibTrans" cxnId="{65B3DD55-AC8A-4AE3-95A4-632EB189F392}">
      <dgm:prSet/>
      <dgm:spPr/>
      <dgm:t>
        <a:bodyPr/>
        <a:lstStyle/>
        <a:p>
          <a:pPr rtl="1"/>
          <a:endParaRPr lang="ar-JO"/>
        </a:p>
      </dgm:t>
    </dgm:pt>
    <dgm:pt modelId="{3289E4B4-FB65-4FBD-9134-127437FA3748}">
      <dgm:prSet phldrT="[نص]"/>
      <dgm:spPr/>
      <dgm:t>
        <a:bodyPr/>
        <a:lstStyle/>
        <a:p>
          <a:pPr rtl="1"/>
          <a:r>
            <a:rPr lang="ar-JO" dirty="0"/>
            <a:t>ضعف التفاعل</a:t>
          </a:r>
        </a:p>
      </dgm:t>
    </dgm:pt>
    <dgm:pt modelId="{5C496CF7-74EA-4092-BFA6-55FCDD853727}" type="parTrans" cxnId="{27D176F1-97FD-4335-8B4D-87B093A6B05D}">
      <dgm:prSet/>
      <dgm:spPr/>
      <dgm:t>
        <a:bodyPr/>
        <a:lstStyle/>
        <a:p>
          <a:pPr rtl="1"/>
          <a:endParaRPr lang="ar-JO"/>
        </a:p>
      </dgm:t>
    </dgm:pt>
    <dgm:pt modelId="{E620DA93-2BB4-4B78-B74C-0CAD2EF66F9C}" type="sibTrans" cxnId="{27D176F1-97FD-4335-8B4D-87B093A6B05D}">
      <dgm:prSet/>
      <dgm:spPr/>
      <dgm:t>
        <a:bodyPr/>
        <a:lstStyle/>
        <a:p>
          <a:pPr rtl="1"/>
          <a:endParaRPr lang="ar-JO"/>
        </a:p>
      </dgm:t>
    </dgm:pt>
    <dgm:pt modelId="{7A1FF4D2-FC81-49C5-ADC6-6150A6C7260C}">
      <dgm:prSet phldrT="[نص]"/>
      <dgm:spPr/>
      <dgm:t>
        <a:bodyPr/>
        <a:lstStyle/>
        <a:p>
          <a:pPr rtl="1"/>
          <a:r>
            <a:rPr lang="ar-JO" dirty="0"/>
            <a:t>ضعف الأثر</a:t>
          </a:r>
        </a:p>
      </dgm:t>
    </dgm:pt>
    <dgm:pt modelId="{924312FC-C581-44C5-B672-372B6C3480DF}" type="parTrans" cxnId="{D94AF243-348E-4029-8FEA-9E91CCC8055B}">
      <dgm:prSet/>
      <dgm:spPr/>
      <dgm:t>
        <a:bodyPr/>
        <a:lstStyle/>
        <a:p>
          <a:pPr rtl="1"/>
          <a:endParaRPr lang="ar-JO"/>
        </a:p>
      </dgm:t>
    </dgm:pt>
    <dgm:pt modelId="{C21E354B-69B1-4C13-B2C9-C4FC04EA5F21}" type="sibTrans" cxnId="{D94AF243-348E-4029-8FEA-9E91CCC8055B}">
      <dgm:prSet/>
      <dgm:spPr/>
      <dgm:t>
        <a:bodyPr/>
        <a:lstStyle/>
        <a:p>
          <a:pPr rtl="1"/>
          <a:endParaRPr lang="ar-JO"/>
        </a:p>
      </dgm:t>
    </dgm:pt>
    <dgm:pt modelId="{58624ADD-4A6B-4622-B834-84FE0EB5A13D}" type="pres">
      <dgm:prSet presAssocID="{B6AB890F-F69B-4C31-945A-0E6D7761C5D5}" presName="linearFlow" presStyleCnt="0">
        <dgm:presLayoutVars>
          <dgm:resizeHandles val="exact"/>
        </dgm:presLayoutVars>
      </dgm:prSet>
      <dgm:spPr/>
    </dgm:pt>
    <dgm:pt modelId="{6E20D8EF-B5D3-49B2-9C6D-E2F6073A27D7}" type="pres">
      <dgm:prSet presAssocID="{1CF088AE-4127-428F-ACA5-1BC3A6EC7F9A}" presName="node" presStyleLbl="node1" presStyleIdx="0" presStyleCnt="3">
        <dgm:presLayoutVars>
          <dgm:bulletEnabled val="1"/>
        </dgm:presLayoutVars>
      </dgm:prSet>
      <dgm:spPr/>
    </dgm:pt>
    <dgm:pt modelId="{16160759-9DC6-4A6B-B0A1-1E22287D7B68}" type="pres">
      <dgm:prSet presAssocID="{0716FA6A-2DB3-41D7-BCFB-8AA063F1F2E9}" presName="sibTrans" presStyleLbl="sibTrans2D1" presStyleIdx="0" presStyleCnt="2"/>
      <dgm:spPr/>
    </dgm:pt>
    <dgm:pt modelId="{0CE655F6-377F-464E-B4A1-ADDE70D0B87A}" type="pres">
      <dgm:prSet presAssocID="{0716FA6A-2DB3-41D7-BCFB-8AA063F1F2E9}" presName="connectorText" presStyleLbl="sibTrans2D1" presStyleIdx="0" presStyleCnt="2"/>
      <dgm:spPr/>
    </dgm:pt>
    <dgm:pt modelId="{3E998600-117B-4DD5-ACD6-8140C78A38E4}" type="pres">
      <dgm:prSet presAssocID="{3289E4B4-FB65-4FBD-9134-127437FA3748}" presName="node" presStyleLbl="node1" presStyleIdx="1" presStyleCnt="3">
        <dgm:presLayoutVars>
          <dgm:bulletEnabled val="1"/>
        </dgm:presLayoutVars>
      </dgm:prSet>
      <dgm:spPr/>
    </dgm:pt>
    <dgm:pt modelId="{47D5D555-C64A-45D8-8DC5-52C6C4CB6C21}" type="pres">
      <dgm:prSet presAssocID="{E620DA93-2BB4-4B78-B74C-0CAD2EF66F9C}" presName="sibTrans" presStyleLbl="sibTrans2D1" presStyleIdx="1" presStyleCnt="2"/>
      <dgm:spPr/>
    </dgm:pt>
    <dgm:pt modelId="{35A8BC1A-CB60-48DF-98C6-21FE5C2387CE}" type="pres">
      <dgm:prSet presAssocID="{E620DA93-2BB4-4B78-B74C-0CAD2EF66F9C}" presName="connectorText" presStyleLbl="sibTrans2D1" presStyleIdx="1" presStyleCnt="2"/>
      <dgm:spPr/>
    </dgm:pt>
    <dgm:pt modelId="{F191C32B-E8C7-400F-B616-1708BBD75351}" type="pres">
      <dgm:prSet presAssocID="{7A1FF4D2-FC81-49C5-ADC6-6150A6C7260C}" presName="node" presStyleLbl="node1" presStyleIdx="2" presStyleCnt="3">
        <dgm:presLayoutVars>
          <dgm:bulletEnabled val="1"/>
        </dgm:presLayoutVars>
      </dgm:prSet>
      <dgm:spPr/>
    </dgm:pt>
  </dgm:ptLst>
  <dgm:cxnLst>
    <dgm:cxn modelId="{8DF13235-E4B8-4C91-AF7F-CBB8DC6902E7}" type="presOf" srcId="{1CF088AE-4127-428F-ACA5-1BC3A6EC7F9A}" destId="{6E20D8EF-B5D3-49B2-9C6D-E2F6073A27D7}" srcOrd="0" destOrd="0" presId="urn:microsoft.com/office/officeart/2005/8/layout/process2"/>
    <dgm:cxn modelId="{6F6B6160-D985-4F6C-B9D3-E7F35E47A195}" type="presOf" srcId="{3289E4B4-FB65-4FBD-9134-127437FA3748}" destId="{3E998600-117B-4DD5-ACD6-8140C78A38E4}" srcOrd="0" destOrd="0" presId="urn:microsoft.com/office/officeart/2005/8/layout/process2"/>
    <dgm:cxn modelId="{36BFA363-D992-4F2E-8FA8-DA592D4607F6}" type="presOf" srcId="{7A1FF4D2-FC81-49C5-ADC6-6150A6C7260C}" destId="{F191C32B-E8C7-400F-B616-1708BBD75351}" srcOrd="0" destOrd="0" presId="urn:microsoft.com/office/officeart/2005/8/layout/process2"/>
    <dgm:cxn modelId="{D94AF243-348E-4029-8FEA-9E91CCC8055B}" srcId="{B6AB890F-F69B-4C31-945A-0E6D7761C5D5}" destId="{7A1FF4D2-FC81-49C5-ADC6-6150A6C7260C}" srcOrd="2" destOrd="0" parTransId="{924312FC-C581-44C5-B672-372B6C3480DF}" sibTransId="{C21E354B-69B1-4C13-B2C9-C4FC04EA5F21}"/>
    <dgm:cxn modelId="{9CE6F672-9EE0-432F-A100-E99F6173F7E3}" type="presOf" srcId="{B6AB890F-F69B-4C31-945A-0E6D7761C5D5}" destId="{58624ADD-4A6B-4622-B834-84FE0EB5A13D}" srcOrd="0" destOrd="0" presId="urn:microsoft.com/office/officeart/2005/8/layout/process2"/>
    <dgm:cxn modelId="{65B3DD55-AC8A-4AE3-95A4-632EB189F392}" srcId="{B6AB890F-F69B-4C31-945A-0E6D7761C5D5}" destId="{1CF088AE-4127-428F-ACA5-1BC3A6EC7F9A}" srcOrd="0" destOrd="0" parTransId="{BA31785B-D8AE-404B-8D11-67B45FA6FA38}" sibTransId="{0716FA6A-2DB3-41D7-BCFB-8AA063F1F2E9}"/>
    <dgm:cxn modelId="{7074879A-A6DC-43AB-8011-7B2E297B80F0}" type="presOf" srcId="{0716FA6A-2DB3-41D7-BCFB-8AA063F1F2E9}" destId="{16160759-9DC6-4A6B-B0A1-1E22287D7B68}" srcOrd="0" destOrd="0" presId="urn:microsoft.com/office/officeart/2005/8/layout/process2"/>
    <dgm:cxn modelId="{28958A9F-7BC6-4E3A-AC2E-36C2ABB677EA}" type="presOf" srcId="{0716FA6A-2DB3-41D7-BCFB-8AA063F1F2E9}" destId="{0CE655F6-377F-464E-B4A1-ADDE70D0B87A}" srcOrd="1" destOrd="0" presId="urn:microsoft.com/office/officeart/2005/8/layout/process2"/>
    <dgm:cxn modelId="{4C90AFE5-D1FF-4BC6-BD12-E49101728D66}" type="presOf" srcId="{E620DA93-2BB4-4B78-B74C-0CAD2EF66F9C}" destId="{47D5D555-C64A-45D8-8DC5-52C6C4CB6C21}" srcOrd="0" destOrd="0" presId="urn:microsoft.com/office/officeart/2005/8/layout/process2"/>
    <dgm:cxn modelId="{27D176F1-97FD-4335-8B4D-87B093A6B05D}" srcId="{B6AB890F-F69B-4C31-945A-0E6D7761C5D5}" destId="{3289E4B4-FB65-4FBD-9134-127437FA3748}" srcOrd="1" destOrd="0" parTransId="{5C496CF7-74EA-4092-BFA6-55FCDD853727}" sibTransId="{E620DA93-2BB4-4B78-B74C-0CAD2EF66F9C}"/>
    <dgm:cxn modelId="{9D03A4FA-467D-4C28-817C-A116435CC593}" type="presOf" srcId="{E620DA93-2BB4-4B78-B74C-0CAD2EF66F9C}" destId="{35A8BC1A-CB60-48DF-98C6-21FE5C2387CE}" srcOrd="1" destOrd="0" presId="urn:microsoft.com/office/officeart/2005/8/layout/process2"/>
    <dgm:cxn modelId="{67E552BF-CF24-4D63-94AB-F09091098912}" type="presParOf" srcId="{58624ADD-4A6B-4622-B834-84FE0EB5A13D}" destId="{6E20D8EF-B5D3-49B2-9C6D-E2F6073A27D7}" srcOrd="0" destOrd="0" presId="urn:microsoft.com/office/officeart/2005/8/layout/process2"/>
    <dgm:cxn modelId="{A3D568F9-7264-4623-B7BA-C76350441366}" type="presParOf" srcId="{58624ADD-4A6B-4622-B834-84FE0EB5A13D}" destId="{16160759-9DC6-4A6B-B0A1-1E22287D7B68}" srcOrd="1" destOrd="0" presId="urn:microsoft.com/office/officeart/2005/8/layout/process2"/>
    <dgm:cxn modelId="{D16FF3EE-1D37-432A-AEB5-7977E9B08964}" type="presParOf" srcId="{16160759-9DC6-4A6B-B0A1-1E22287D7B68}" destId="{0CE655F6-377F-464E-B4A1-ADDE70D0B87A}" srcOrd="0" destOrd="0" presId="urn:microsoft.com/office/officeart/2005/8/layout/process2"/>
    <dgm:cxn modelId="{59B084A6-1D48-44C9-A773-AFCF0BF60E21}" type="presParOf" srcId="{58624ADD-4A6B-4622-B834-84FE0EB5A13D}" destId="{3E998600-117B-4DD5-ACD6-8140C78A38E4}" srcOrd="2" destOrd="0" presId="urn:microsoft.com/office/officeart/2005/8/layout/process2"/>
    <dgm:cxn modelId="{0EB8846D-29EC-44F5-BC31-FEF2202087EA}" type="presParOf" srcId="{58624ADD-4A6B-4622-B834-84FE0EB5A13D}" destId="{47D5D555-C64A-45D8-8DC5-52C6C4CB6C21}" srcOrd="3" destOrd="0" presId="urn:microsoft.com/office/officeart/2005/8/layout/process2"/>
    <dgm:cxn modelId="{AD410E2E-C74B-4E66-812D-B54200075BBC}" type="presParOf" srcId="{47D5D555-C64A-45D8-8DC5-52C6C4CB6C21}" destId="{35A8BC1A-CB60-48DF-98C6-21FE5C2387CE}" srcOrd="0" destOrd="0" presId="urn:microsoft.com/office/officeart/2005/8/layout/process2"/>
    <dgm:cxn modelId="{086AAB00-AE5E-464E-B7B1-A125B7810990}" type="presParOf" srcId="{58624ADD-4A6B-4622-B834-84FE0EB5A13D}" destId="{F191C32B-E8C7-400F-B616-1708BBD75351}"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AB890F-F69B-4C31-945A-0E6D7761C5D5}" type="doc">
      <dgm:prSet loTypeId="urn:microsoft.com/office/officeart/2005/8/layout/process2" loCatId="process" qsTypeId="urn:microsoft.com/office/officeart/2005/8/quickstyle/simple1" qsCatId="simple" csTypeId="urn:microsoft.com/office/officeart/2005/8/colors/accent1_2" csCatId="accent1" phldr="1"/>
      <dgm:spPr/>
    </dgm:pt>
    <dgm:pt modelId="{1CF088AE-4127-428F-ACA5-1BC3A6EC7F9A}">
      <dgm:prSet phldrT="[نص]"/>
      <dgm:spPr/>
      <dgm:t>
        <a:bodyPr/>
        <a:lstStyle/>
        <a:p>
          <a:pPr rtl="1"/>
          <a:r>
            <a:rPr lang="ar-JO" dirty="0"/>
            <a:t>فيديو/ حلقة</a:t>
          </a:r>
        </a:p>
      </dgm:t>
    </dgm:pt>
    <dgm:pt modelId="{BA31785B-D8AE-404B-8D11-67B45FA6FA38}" type="parTrans" cxnId="{65B3DD55-AC8A-4AE3-95A4-632EB189F392}">
      <dgm:prSet/>
      <dgm:spPr/>
      <dgm:t>
        <a:bodyPr/>
        <a:lstStyle/>
        <a:p>
          <a:pPr rtl="1"/>
          <a:endParaRPr lang="ar-JO"/>
        </a:p>
      </dgm:t>
    </dgm:pt>
    <dgm:pt modelId="{0716FA6A-2DB3-41D7-BCFB-8AA063F1F2E9}" type="sibTrans" cxnId="{65B3DD55-AC8A-4AE3-95A4-632EB189F392}">
      <dgm:prSet/>
      <dgm:spPr/>
      <dgm:t>
        <a:bodyPr/>
        <a:lstStyle/>
        <a:p>
          <a:pPr rtl="1"/>
          <a:endParaRPr lang="ar-JO"/>
        </a:p>
      </dgm:t>
    </dgm:pt>
    <dgm:pt modelId="{3289E4B4-FB65-4FBD-9134-127437FA3748}">
      <dgm:prSet phldrT="[نص]"/>
      <dgm:spPr/>
      <dgm:t>
        <a:bodyPr/>
        <a:lstStyle/>
        <a:p>
          <a:pPr rtl="1"/>
          <a:r>
            <a:rPr lang="ar-JO" dirty="0"/>
            <a:t>تفاعل</a:t>
          </a:r>
        </a:p>
      </dgm:t>
    </dgm:pt>
    <dgm:pt modelId="{5C496CF7-74EA-4092-BFA6-55FCDD853727}" type="parTrans" cxnId="{27D176F1-97FD-4335-8B4D-87B093A6B05D}">
      <dgm:prSet/>
      <dgm:spPr/>
      <dgm:t>
        <a:bodyPr/>
        <a:lstStyle/>
        <a:p>
          <a:pPr rtl="1"/>
          <a:endParaRPr lang="ar-JO"/>
        </a:p>
      </dgm:t>
    </dgm:pt>
    <dgm:pt modelId="{E620DA93-2BB4-4B78-B74C-0CAD2EF66F9C}" type="sibTrans" cxnId="{27D176F1-97FD-4335-8B4D-87B093A6B05D}">
      <dgm:prSet/>
      <dgm:spPr/>
      <dgm:t>
        <a:bodyPr/>
        <a:lstStyle/>
        <a:p>
          <a:pPr rtl="1"/>
          <a:endParaRPr lang="ar-JO"/>
        </a:p>
      </dgm:t>
    </dgm:pt>
    <dgm:pt modelId="{7A1FF4D2-FC81-49C5-ADC6-6150A6C7260C}">
      <dgm:prSet phldrT="[نص]"/>
      <dgm:spPr/>
      <dgm:t>
        <a:bodyPr/>
        <a:lstStyle/>
        <a:p>
          <a:pPr rtl="1"/>
          <a:r>
            <a:rPr lang="ar-JO" dirty="0"/>
            <a:t>أثر</a:t>
          </a:r>
        </a:p>
      </dgm:t>
    </dgm:pt>
    <dgm:pt modelId="{924312FC-C581-44C5-B672-372B6C3480DF}" type="parTrans" cxnId="{D94AF243-348E-4029-8FEA-9E91CCC8055B}">
      <dgm:prSet/>
      <dgm:spPr/>
      <dgm:t>
        <a:bodyPr/>
        <a:lstStyle/>
        <a:p>
          <a:pPr rtl="1"/>
          <a:endParaRPr lang="ar-JO"/>
        </a:p>
      </dgm:t>
    </dgm:pt>
    <dgm:pt modelId="{C21E354B-69B1-4C13-B2C9-C4FC04EA5F21}" type="sibTrans" cxnId="{D94AF243-348E-4029-8FEA-9E91CCC8055B}">
      <dgm:prSet/>
      <dgm:spPr/>
      <dgm:t>
        <a:bodyPr/>
        <a:lstStyle/>
        <a:p>
          <a:pPr rtl="1"/>
          <a:endParaRPr lang="ar-JO"/>
        </a:p>
      </dgm:t>
    </dgm:pt>
    <dgm:pt modelId="{BB285A6A-3F95-4D4D-95C1-3100C7F70C3B}">
      <dgm:prSet/>
      <dgm:spPr/>
      <dgm:t>
        <a:bodyPr/>
        <a:lstStyle/>
        <a:p>
          <a:pPr rtl="1"/>
          <a:r>
            <a:rPr lang="ar-JO" dirty="0"/>
            <a:t>زيادة الدافعية</a:t>
          </a:r>
        </a:p>
      </dgm:t>
    </dgm:pt>
    <dgm:pt modelId="{F6F5100C-F02E-4A6C-AD18-1AB5E1231F45}" type="parTrans" cxnId="{4320973A-0CB2-4EF4-A447-0EA9CF6EB583}">
      <dgm:prSet/>
      <dgm:spPr/>
      <dgm:t>
        <a:bodyPr/>
        <a:lstStyle/>
        <a:p>
          <a:pPr rtl="1"/>
          <a:endParaRPr lang="ar-JO"/>
        </a:p>
      </dgm:t>
    </dgm:pt>
    <dgm:pt modelId="{83ADBCAC-34E9-43C2-90D2-745FABE983CD}" type="sibTrans" cxnId="{4320973A-0CB2-4EF4-A447-0EA9CF6EB583}">
      <dgm:prSet/>
      <dgm:spPr/>
      <dgm:t>
        <a:bodyPr/>
        <a:lstStyle/>
        <a:p>
          <a:pPr rtl="1"/>
          <a:endParaRPr lang="ar-JO"/>
        </a:p>
      </dgm:t>
    </dgm:pt>
    <dgm:pt modelId="{58624ADD-4A6B-4622-B834-84FE0EB5A13D}" type="pres">
      <dgm:prSet presAssocID="{B6AB890F-F69B-4C31-945A-0E6D7761C5D5}" presName="linearFlow" presStyleCnt="0">
        <dgm:presLayoutVars>
          <dgm:resizeHandles val="exact"/>
        </dgm:presLayoutVars>
      </dgm:prSet>
      <dgm:spPr/>
    </dgm:pt>
    <dgm:pt modelId="{6E20D8EF-B5D3-49B2-9C6D-E2F6073A27D7}" type="pres">
      <dgm:prSet presAssocID="{1CF088AE-4127-428F-ACA5-1BC3A6EC7F9A}" presName="node" presStyleLbl="node1" presStyleIdx="0" presStyleCnt="4">
        <dgm:presLayoutVars>
          <dgm:bulletEnabled val="1"/>
        </dgm:presLayoutVars>
      </dgm:prSet>
      <dgm:spPr/>
    </dgm:pt>
    <dgm:pt modelId="{16160759-9DC6-4A6B-B0A1-1E22287D7B68}" type="pres">
      <dgm:prSet presAssocID="{0716FA6A-2DB3-41D7-BCFB-8AA063F1F2E9}" presName="sibTrans" presStyleLbl="sibTrans2D1" presStyleIdx="0" presStyleCnt="3"/>
      <dgm:spPr/>
    </dgm:pt>
    <dgm:pt modelId="{0CE655F6-377F-464E-B4A1-ADDE70D0B87A}" type="pres">
      <dgm:prSet presAssocID="{0716FA6A-2DB3-41D7-BCFB-8AA063F1F2E9}" presName="connectorText" presStyleLbl="sibTrans2D1" presStyleIdx="0" presStyleCnt="3"/>
      <dgm:spPr/>
    </dgm:pt>
    <dgm:pt modelId="{AA51598D-19F1-4FCC-BECB-8B3E6FE343F8}" type="pres">
      <dgm:prSet presAssocID="{BB285A6A-3F95-4D4D-95C1-3100C7F70C3B}" presName="node" presStyleLbl="node1" presStyleIdx="1" presStyleCnt="4">
        <dgm:presLayoutVars>
          <dgm:bulletEnabled val="1"/>
        </dgm:presLayoutVars>
      </dgm:prSet>
      <dgm:spPr/>
    </dgm:pt>
    <dgm:pt modelId="{44B613C7-ED0C-47A1-9D09-0AE6722AFB6A}" type="pres">
      <dgm:prSet presAssocID="{83ADBCAC-34E9-43C2-90D2-745FABE983CD}" presName="sibTrans" presStyleLbl="sibTrans2D1" presStyleIdx="1" presStyleCnt="3"/>
      <dgm:spPr/>
    </dgm:pt>
    <dgm:pt modelId="{5AFB1273-D6D4-409D-A0F6-A4328856B1AD}" type="pres">
      <dgm:prSet presAssocID="{83ADBCAC-34E9-43C2-90D2-745FABE983CD}" presName="connectorText" presStyleLbl="sibTrans2D1" presStyleIdx="1" presStyleCnt="3"/>
      <dgm:spPr/>
    </dgm:pt>
    <dgm:pt modelId="{3E998600-117B-4DD5-ACD6-8140C78A38E4}" type="pres">
      <dgm:prSet presAssocID="{3289E4B4-FB65-4FBD-9134-127437FA3748}" presName="node" presStyleLbl="node1" presStyleIdx="2" presStyleCnt="4">
        <dgm:presLayoutVars>
          <dgm:bulletEnabled val="1"/>
        </dgm:presLayoutVars>
      </dgm:prSet>
      <dgm:spPr/>
    </dgm:pt>
    <dgm:pt modelId="{47D5D555-C64A-45D8-8DC5-52C6C4CB6C21}" type="pres">
      <dgm:prSet presAssocID="{E620DA93-2BB4-4B78-B74C-0CAD2EF66F9C}" presName="sibTrans" presStyleLbl="sibTrans2D1" presStyleIdx="2" presStyleCnt="3"/>
      <dgm:spPr/>
    </dgm:pt>
    <dgm:pt modelId="{35A8BC1A-CB60-48DF-98C6-21FE5C2387CE}" type="pres">
      <dgm:prSet presAssocID="{E620DA93-2BB4-4B78-B74C-0CAD2EF66F9C}" presName="connectorText" presStyleLbl="sibTrans2D1" presStyleIdx="2" presStyleCnt="3"/>
      <dgm:spPr/>
    </dgm:pt>
    <dgm:pt modelId="{F191C32B-E8C7-400F-B616-1708BBD75351}" type="pres">
      <dgm:prSet presAssocID="{7A1FF4D2-FC81-49C5-ADC6-6150A6C7260C}" presName="node" presStyleLbl="node1" presStyleIdx="3" presStyleCnt="4">
        <dgm:presLayoutVars>
          <dgm:bulletEnabled val="1"/>
        </dgm:presLayoutVars>
      </dgm:prSet>
      <dgm:spPr/>
    </dgm:pt>
  </dgm:ptLst>
  <dgm:cxnLst>
    <dgm:cxn modelId="{1E391A13-36D6-4F35-8D50-6FE0D6BF2202}" type="presOf" srcId="{83ADBCAC-34E9-43C2-90D2-745FABE983CD}" destId="{5AFB1273-D6D4-409D-A0F6-A4328856B1AD}" srcOrd="1" destOrd="0" presId="urn:microsoft.com/office/officeart/2005/8/layout/process2"/>
    <dgm:cxn modelId="{41F34636-BC75-4F7C-9FFE-DD017D006F5F}" type="presOf" srcId="{0716FA6A-2DB3-41D7-BCFB-8AA063F1F2E9}" destId="{0CE655F6-377F-464E-B4A1-ADDE70D0B87A}" srcOrd="1" destOrd="0" presId="urn:microsoft.com/office/officeart/2005/8/layout/process2"/>
    <dgm:cxn modelId="{4320973A-0CB2-4EF4-A447-0EA9CF6EB583}" srcId="{B6AB890F-F69B-4C31-945A-0E6D7761C5D5}" destId="{BB285A6A-3F95-4D4D-95C1-3100C7F70C3B}" srcOrd="1" destOrd="0" parTransId="{F6F5100C-F02E-4A6C-AD18-1AB5E1231F45}" sibTransId="{83ADBCAC-34E9-43C2-90D2-745FABE983CD}"/>
    <dgm:cxn modelId="{775F3761-5868-4C9A-AD38-72B8BD78BDD7}" type="presOf" srcId="{0716FA6A-2DB3-41D7-BCFB-8AA063F1F2E9}" destId="{16160759-9DC6-4A6B-B0A1-1E22287D7B68}" srcOrd="0" destOrd="0" presId="urn:microsoft.com/office/officeart/2005/8/layout/process2"/>
    <dgm:cxn modelId="{1D759561-2D11-424E-98AF-40C3FB479FAB}" type="presOf" srcId="{7A1FF4D2-FC81-49C5-ADC6-6150A6C7260C}" destId="{F191C32B-E8C7-400F-B616-1708BBD75351}" srcOrd="0" destOrd="0" presId="urn:microsoft.com/office/officeart/2005/8/layout/process2"/>
    <dgm:cxn modelId="{7E4AD542-1B25-4048-9C77-6A4E067659FC}" type="presOf" srcId="{1CF088AE-4127-428F-ACA5-1BC3A6EC7F9A}" destId="{6E20D8EF-B5D3-49B2-9C6D-E2F6073A27D7}" srcOrd="0" destOrd="0" presId="urn:microsoft.com/office/officeart/2005/8/layout/process2"/>
    <dgm:cxn modelId="{D94AF243-348E-4029-8FEA-9E91CCC8055B}" srcId="{B6AB890F-F69B-4C31-945A-0E6D7761C5D5}" destId="{7A1FF4D2-FC81-49C5-ADC6-6150A6C7260C}" srcOrd="3" destOrd="0" parTransId="{924312FC-C581-44C5-B672-372B6C3480DF}" sibTransId="{C21E354B-69B1-4C13-B2C9-C4FC04EA5F21}"/>
    <dgm:cxn modelId="{42997046-C448-4730-A85C-451CD01640B1}" type="presOf" srcId="{83ADBCAC-34E9-43C2-90D2-745FABE983CD}" destId="{44B613C7-ED0C-47A1-9D09-0AE6722AFB6A}" srcOrd="0" destOrd="0" presId="urn:microsoft.com/office/officeart/2005/8/layout/process2"/>
    <dgm:cxn modelId="{65B3DD55-AC8A-4AE3-95A4-632EB189F392}" srcId="{B6AB890F-F69B-4C31-945A-0E6D7761C5D5}" destId="{1CF088AE-4127-428F-ACA5-1BC3A6EC7F9A}" srcOrd="0" destOrd="0" parTransId="{BA31785B-D8AE-404B-8D11-67B45FA6FA38}" sibTransId="{0716FA6A-2DB3-41D7-BCFB-8AA063F1F2E9}"/>
    <dgm:cxn modelId="{DED75656-26A1-4B0D-8583-779C384C97F5}" type="presOf" srcId="{3289E4B4-FB65-4FBD-9134-127437FA3748}" destId="{3E998600-117B-4DD5-ACD6-8140C78A38E4}" srcOrd="0" destOrd="0" presId="urn:microsoft.com/office/officeart/2005/8/layout/process2"/>
    <dgm:cxn modelId="{8BCE9178-CD60-4DB5-B6AC-74C9F47B79BB}" type="presOf" srcId="{E620DA93-2BB4-4B78-B74C-0CAD2EF66F9C}" destId="{47D5D555-C64A-45D8-8DC5-52C6C4CB6C21}" srcOrd="0" destOrd="0" presId="urn:microsoft.com/office/officeart/2005/8/layout/process2"/>
    <dgm:cxn modelId="{F713FCC5-0A59-4DAB-8B8C-62DF81ED2FC2}" type="presOf" srcId="{B6AB890F-F69B-4C31-945A-0E6D7761C5D5}" destId="{58624ADD-4A6B-4622-B834-84FE0EB5A13D}" srcOrd="0" destOrd="0" presId="urn:microsoft.com/office/officeart/2005/8/layout/process2"/>
    <dgm:cxn modelId="{505FE6CB-7314-462A-A18C-A0EA525340AA}" type="presOf" srcId="{BB285A6A-3F95-4D4D-95C1-3100C7F70C3B}" destId="{AA51598D-19F1-4FCC-BECB-8B3E6FE343F8}" srcOrd="0" destOrd="0" presId="urn:microsoft.com/office/officeart/2005/8/layout/process2"/>
    <dgm:cxn modelId="{C6A5ECE5-5EAF-482F-85A1-FD25BEBB2E58}" type="presOf" srcId="{E620DA93-2BB4-4B78-B74C-0CAD2EF66F9C}" destId="{35A8BC1A-CB60-48DF-98C6-21FE5C2387CE}" srcOrd="1" destOrd="0" presId="urn:microsoft.com/office/officeart/2005/8/layout/process2"/>
    <dgm:cxn modelId="{27D176F1-97FD-4335-8B4D-87B093A6B05D}" srcId="{B6AB890F-F69B-4C31-945A-0E6D7761C5D5}" destId="{3289E4B4-FB65-4FBD-9134-127437FA3748}" srcOrd="2" destOrd="0" parTransId="{5C496CF7-74EA-4092-BFA6-55FCDD853727}" sibTransId="{E620DA93-2BB4-4B78-B74C-0CAD2EF66F9C}"/>
    <dgm:cxn modelId="{5D296B5A-CBA0-41FC-8606-09F28CABB247}" type="presParOf" srcId="{58624ADD-4A6B-4622-B834-84FE0EB5A13D}" destId="{6E20D8EF-B5D3-49B2-9C6D-E2F6073A27D7}" srcOrd="0" destOrd="0" presId="urn:microsoft.com/office/officeart/2005/8/layout/process2"/>
    <dgm:cxn modelId="{8F91F716-0F64-48E2-8EC4-4C25152D3DFB}" type="presParOf" srcId="{58624ADD-4A6B-4622-B834-84FE0EB5A13D}" destId="{16160759-9DC6-4A6B-B0A1-1E22287D7B68}" srcOrd="1" destOrd="0" presId="urn:microsoft.com/office/officeart/2005/8/layout/process2"/>
    <dgm:cxn modelId="{328B1281-A8EC-4B8A-8416-630959DBC847}" type="presParOf" srcId="{16160759-9DC6-4A6B-B0A1-1E22287D7B68}" destId="{0CE655F6-377F-464E-B4A1-ADDE70D0B87A}" srcOrd="0" destOrd="0" presId="urn:microsoft.com/office/officeart/2005/8/layout/process2"/>
    <dgm:cxn modelId="{D6B930C4-0746-43F7-B3E9-23ECA7A7872D}" type="presParOf" srcId="{58624ADD-4A6B-4622-B834-84FE0EB5A13D}" destId="{AA51598D-19F1-4FCC-BECB-8B3E6FE343F8}" srcOrd="2" destOrd="0" presId="urn:microsoft.com/office/officeart/2005/8/layout/process2"/>
    <dgm:cxn modelId="{647F09B0-125A-4481-B446-FAE592C0D182}" type="presParOf" srcId="{58624ADD-4A6B-4622-B834-84FE0EB5A13D}" destId="{44B613C7-ED0C-47A1-9D09-0AE6722AFB6A}" srcOrd="3" destOrd="0" presId="urn:microsoft.com/office/officeart/2005/8/layout/process2"/>
    <dgm:cxn modelId="{DC858A03-4186-4D43-8E60-AEFA22C69D97}" type="presParOf" srcId="{44B613C7-ED0C-47A1-9D09-0AE6722AFB6A}" destId="{5AFB1273-D6D4-409D-A0F6-A4328856B1AD}" srcOrd="0" destOrd="0" presId="urn:microsoft.com/office/officeart/2005/8/layout/process2"/>
    <dgm:cxn modelId="{B0FFE234-8786-48A7-A029-D3452A1631DF}" type="presParOf" srcId="{58624ADD-4A6B-4622-B834-84FE0EB5A13D}" destId="{3E998600-117B-4DD5-ACD6-8140C78A38E4}" srcOrd="4" destOrd="0" presId="urn:microsoft.com/office/officeart/2005/8/layout/process2"/>
    <dgm:cxn modelId="{FB715B9C-B2A1-44BA-8D4C-D6A238D1D47C}" type="presParOf" srcId="{58624ADD-4A6B-4622-B834-84FE0EB5A13D}" destId="{47D5D555-C64A-45D8-8DC5-52C6C4CB6C21}" srcOrd="5" destOrd="0" presId="urn:microsoft.com/office/officeart/2005/8/layout/process2"/>
    <dgm:cxn modelId="{4DDDA84C-E366-4FD2-BAD4-2EA102287CAE}" type="presParOf" srcId="{47D5D555-C64A-45D8-8DC5-52C6C4CB6C21}" destId="{35A8BC1A-CB60-48DF-98C6-21FE5C2387CE}" srcOrd="0" destOrd="0" presId="urn:microsoft.com/office/officeart/2005/8/layout/process2"/>
    <dgm:cxn modelId="{71608558-137A-4D96-9F2E-E79096F2C4A1}" type="presParOf" srcId="{58624ADD-4A6B-4622-B834-84FE0EB5A13D}" destId="{F191C32B-E8C7-400F-B616-1708BBD75351}" srcOrd="6"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0D8EF-B5D3-49B2-9C6D-E2F6073A27D7}">
      <dsp:nvSpPr>
        <dsp:cNvPr id="0" name=""/>
        <dsp:cNvSpPr/>
      </dsp:nvSpPr>
      <dsp:spPr>
        <a:xfrm>
          <a:off x="1297305" y="0"/>
          <a:ext cx="1748789" cy="971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JO" sz="2500" kern="1200" dirty="0"/>
            <a:t>فيديو/ حلقة</a:t>
          </a:r>
        </a:p>
      </dsp:txBody>
      <dsp:txXfrm>
        <a:off x="1325761" y="28456"/>
        <a:ext cx="1691877" cy="914637"/>
      </dsp:txXfrm>
    </dsp:sp>
    <dsp:sp modelId="{16160759-9DC6-4A6B-B0A1-1E22287D7B68}">
      <dsp:nvSpPr>
        <dsp:cNvPr id="0" name=""/>
        <dsp:cNvSpPr/>
      </dsp:nvSpPr>
      <dsp:spPr>
        <a:xfrm rot="5400000">
          <a:off x="1989534" y="995838"/>
          <a:ext cx="364331" cy="4371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JO" sz="1800" kern="1200"/>
        </a:p>
      </dsp:txBody>
      <dsp:txXfrm rot="-5400000">
        <a:off x="2040541" y="1032271"/>
        <a:ext cx="262319" cy="255032"/>
      </dsp:txXfrm>
    </dsp:sp>
    <dsp:sp modelId="{3E998600-117B-4DD5-ACD6-8140C78A38E4}">
      <dsp:nvSpPr>
        <dsp:cNvPr id="0" name=""/>
        <dsp:cNvSpPr/>
      </dsp:nvSpPr>
      <dsp:spPr>
        <a:xfrm>
          <a:off x="1297305" y="1457324"/>
          <a:ext cx="1748789" cy="971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JO" sz="2500" kern="1200" dirty="0"/>
            <a:t>ضعف التفاعل</a:t>
          </a:r>
        </a:p>
      </dsp:txBody>
      <dsp:txXfrm>
        <a:off x="1325761" y="1485780"/>
        <a:ext cx="1691877" cy="914637"/>
      </dsp:txXfrm>
    </dsp:sp>
    <dsp:sp modelId="{47D5D555-C64A-45D8-8DC5-52C6C4CB6C21}">
      <dsp:nvSpPr>
        <dsp:cNvPr id="0" name=""/>
        <dsp:cNvSpPr/>
      </dsp:nvSpPr>
      <dsp:spPr>
        <a:xfrm rot="5400000">
          <a:off x="1989534" y="2453163"/>
          <a:ext cx="364331" cy="4371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rtl="1">
            <a:lnSpc>
              <a:spcPct val="90000"/>
            </a:lnSpc>
            <a:spcBef>
              <a:spcPct val="0"/>
            </a:spcBef>
            <a:spcAft>
              <a:spcPct val="35000"/>
            </a:spcAft>
            <a:buNone/>
          </a:pPr>
          <a:endParaRPr lang="ar-JO" sz="1800" kern="1200"/>
        </a:p>
      </dsp:txBody>
      <dsp:txXfrm rot="-5400000">
        <a:off x="2040541" y="2489596"/>
        <a:ext cx="262319" cy="255032"/>
      </dsp:txXfrm>
    </dsp:sp>
    <dsp:sp modelId="{F191C32B-E8C7-400F-B616-1708BBD75351}">
      <dsp:nvSpPr>
        <dsp:cNvPr id="0" name=""/>
        <dsp:cNvSpPr/>
      </dsp:nvSpPr>
      <dsp:spPr>
        <a:xfrm>
          <a:off x="1297305" y="2914650"/>
          <a:ext cx="1748789" cy="9715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JO" sz="2500" kern="1200" dirty="0"/>
            <a:t>ضعف الأثر</a:t>
          </a:r>
        </a:p>
      </dsp:txBody>
      <dsp:txXfrm>
        <a:off x="1325761" y="2943106"/>
        <a:ext cx="1691877" cy="9146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0D8EF-B5D3-49B2-9C6D-E2F6073A27D7}">
      <dsp:nvSpPr>
        <dsp:cNvPr id="0" name=""/>
        <dsp:cNvSpPr/>
      </dsp:nvSpPr>
      <dsp:spPr>
        <a:xfrm>
          <a:off x="1548854" y="1860"/>
          <a:ext cx="1245691" cy="6920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ar-JO" sz="1900" kern="1200" dirty="0"/>
            <a:t>فيديو/ حلقة</a:t>
          </a:r>
        </a:p>
      </dsp:txBody>
      <dsp:txXfrm>
        <a:off x="1569123" y="22129"/>
        <a:ext cx="1205153" cy="651512"/>
      </dsp:txXfrm>
    </dsp:sp>
    <dsp:sp modelId="{16160759-9DC6-4A6B-B0A1-1E22287D7B68}">
      <dsp:nvSpPr>
        <dsp:cNvPr id="0" name=""/>
        <dsp:cNvSpPr/>
      </dsp:nvSpPr>
      <dsp:spPr>
        <a:xfrm rot="5400000">
          <a:off x="2041940" y="711212"/>
          <a:ext cx="259519" cy="3114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rtl="1">
            <a:lnSpc>
              <a:spcPct val="90000"/>
            </a:lnSpc>
            <a:spcBef>
              <a:spcPct val="0"/>
            </a:spcBef>
            <a:spcAft>
              <a:spcPct val="35000"/>
            </a:spcAft>
            <a:buNone/>
          </a:pPr>
          <a:endParaRPr lang="ar-JO" sz="1300" kern="1200"/>
        </a:p>
      </dsp:txBody>
      <dsp:txXfrm rot="-5400000">
        <a:off x="2078273" y="737163"/>
        <a:ext cx="186854" cy="181663"/>
      </dsp:txXfrm>
    </dsp:sp>
    <dsp:sp modelId="{AA51598D-19F1-4FCC-BECB-8B3E6FE343F8}">
      <dsp:nvSpPr>
        <dsp:cNvPr id="0" name=""/>
        <dsp:cNvSpPr/>
      </dsp:nvSpPr>
      <dsp:spPr>
        <a:xfrm>
          <a:off x="1548854" y="1039936"/>
          <a:ext cx="1245691" cy="6920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ar-JO" sz="1900" kern="1200" dirty="0"/>
            <a:t>زيادة الدافعية</a:t>
          </a:r>
        </a:p>
      </dsp:txBody>
      <dsp:txXfrm>
        <a:off x="1569123" y="1060205"/>
        <a:ext cx="1205153" cy="651512"/>
      </dsp:txXfrm>
    </dsp:sp>
    <dsp:sp modelId="{44B613C7-ED0C-47A1-9D09-0AE6722AFB6A}">
      <dsp:nvSpPr>
        <dsp:cNvPr id="0" name=""/>
        <dsp:cNvSpPr/>
      </dsp:nvSpPr>
      <dsp:spPr>
        <a:xfrm rot="5400000">
          <a:off x="2041940" y="1749288"/>
          <a:ext cx="259519" cy="3114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rtl="1">
            <a:lnSpc>
              <a:spcPct val="90000"/>
            </a:lnSpc>
            <a:spcBef>
              <a:spcPct val="0"/>
            </a:spcBef>
            <a:spcAft>
              <a:spcPct val="35000"/>
            </a:spcAft>
            <a:buNone/>
          </a:pPr>
          <a:endParaRPr lang="ar-JO" sz="1300" kern="1200"/>
        </a:p>
      </dsp:txBody>
      <dsp:txXfrm rot="-5400000">
        <a:off x="2078273" y="1775239"/>
        <a:ext cx="186854" cy="181663"/>
      </dsp:txXfrm>
    </dsp:sp>
    <dsp:sp modelId="{3E998600-117B-4DD5-ACD6-8140C78A38E4}">
      <dsp:nvSpPr>
        <dsp:cNvPr id="0" name=""/>
        <dsp:cNvSpPr/>
      </dsp:nvSpPr>
      <dsp:spPr>
        <a:xfrm>
          <a:off x="1548854" y="2078012"/>
          <a:ext cx="1245691" cy="6920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ar-JO" sz="1900" kern="1200" dirty="0"/>
            <a:t>تفاعل</a:t>
          </a:r>
        </a:p>
      </dsp:txBody>
      <dsp:txXfrm>
        <a:off x="1569123" y="2098281"/>
        <a:ext cx="1205153" cy="651512"/>
      </dsp:txXfrm>
    </dsp:sp>
    <dsp:sp modelId="{47D5D555-C64A-45D8-8DC5-52C6C4CB6C21}">
      <dsp:nvSpPr>
        <dsp:cNvPr id="0" name=""/>
        <dsp:cNvSpPr/>
      </dsp:nvSpPr>
      <dsp:spPr>
        <a:xfrm rot="5400000">
          <a:off x="2041940" y="2787364"/>
          <a:ext cx="259519" cy="3114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rtl="1">
            <a:lnSpc>
              <a:spcPct val="90000"/>
            </a:lnSpc>
            <a:spcBef>
              <a:spcPct val="0"/>
            </a:spcBef>
            <a:spcAft>
              <a:spcPct val="35000"/>
            </a:spcAft>
            <a:buNone/>
          </a:pPr>
          <a:endParaRPr lang="ar-JO" sz="1300" kern="1200"/>
        </a:p>
      </dsp:txBody>
      <dsp:txXfrm rot="-5400000">
        <a:off x="2078273" y="2813315"/>
        <a:ext cx="186854" cy="181663"/>
      </dsp:txXfrm>
    </dsp:sp>
    <dsp:sp modelId="{F191C32B-E8C7-400F-B616-1708BBD75351}">
      <dsp:nvSpPr>
        <dsp:cNvPr id="0" name=""/>
        <dsp:cNvSpPr/>
      </dsp:nvSpPr>
      <dsp:spPr>
        <a:xfrm>
          <a:off x="1548854" y="3116088"/>
          <a:ext cx="1245691" cy="6920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ar-JO" sz="1900" kern="1200" dirty="0"/>
            <a:t>أثر</a:t>
          </a:r>
        </a:p>
      </dsp:txBody>
      <dsp:txXfrm>
        <a:off x="1569123" y="3136357"/>
        <a:ext cx="1205153" cy="6515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01245C-BD60-46FC-89F5-AED5BFF4825B}"/>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3" name="Date Placeholder 2">
            <a:extLst>
              <a:ext uri="{FF2B5EF4-FFF2-40B4-BE49-F238E27FC236}">
                <a16:creationId xmlns:a16="http://schemas.microsoft.com/office/drawing/2014/main" id="{AF7FE3C7-3882-448D-9F5B-99DF7B06130C}"/>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rtl="1" eaLnBrk="1" fontAlgn="auto" hangingPunct="1">
              <a:spcBef>
                <a:spcPts val="0"/>
              </a:spcBef>
              <a:spcAft>
                <a:spcPts val="0"/>
              </a:spcAft>
              <a:defRPr sz="1200">
                <a:latin typeface="+mn-lt"/>
                <a:ea typeface="+mn-ea"/>
                <a:cs typeface="+mn-cs"/>
              </a:defRPr>
            </a:lvl1pPr>
          </a:lstStyle>
          <a:p>
            <a:pPr>
              <a:defRPr/>
            </a:pPr>
            <a:fld id="{C29F8BC1-B5F3-4E33-A828-C91F2439D8DA}" type="datetimeFigureOut">
              <a:rPr lang="ar-SA"/>
              <a:pPr>
                <a:defRPr/>
              </a:pPr>
              <a:t>19/09/1443</a:t>
            </a:fld>
            <a:endParaRPr lang="ar-SA" dirty="0"/>
          </a:p>
        </p:txBody>
      </p:sp>
      <p:sp>
        <p:nvSpPr>
          <p:cNvPr id="4" name="Slide Image Placeholder 3">
            <a:extLst>
              <a:ext uri="{FF2B5EF4-FFF2-40B4-BE49-F238E27FC236}">
                <a16:creationId xmlns:a16="http://schemas.microsoft.com/office/drawing/2014/main" id="{A54E2032-9C73-4AF5-BDE5-749ACAF4FA20}"/>
              </a:ext>
            </a:extLst>
          </p:cNvPr>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lvl="0"/>
            <a:endParaRPr lang="ar-SA" noProof="0" dirty="0"/>
          </a:p>
        </p:txBody>
      </p:sp>
      <p:sp>
        <p:nvSpPr>
          <p:cNvPr id="5" name="Notes Placeholder 4">
            <a:extLst>
              <a:ext uri="{FF2B5EF4-FFF2-40B4-BE49-F238E27FC236}">
                <a16:creationId xmlns:a16="http://schemas.microsoft.com/office/drawing/2014/main" id="{C20EE83A-A396-4BDB-9C78-66FD0D9C56F1}"/>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257ED3-F956-46FE-AEC5-AE25FFE0D548}"/>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eaLnBrk="1" fontAlgn="auto" hangingPunct="1">
              <a:spcBef>
                <a:spcPts val="0"/>
              </a:spcBef>
              <a:spcAft>
                <a:spcPts val="0"/>
              </a:spcAft>
              <a:defRPr sz="1200">
                <a:latin typeface="+mn-lt"/>
                <a:ea typeface="+mn-ea"/>
                <a:cs typeface="+mn-cs"/>
              </a:defRPr>
            </a:lvl1pPr>
          </a:lstStyle>
          <a:p>
            <a:pPr>
              <a:defRPr/>
            </a:pPr>
            <a:endParaRPr lang="ar-SA"/>
          </a:p>
        </p:txBody>
      </p:sp>
      <p:sp>
        <p:nvSpPr>
          <p:cNvPr id="7" name="Slide Number Placeholder 6">
            <a:extLst>
              <a:ext uri="{FF2B5EF4-FFF2-40B4-BE49-F238E27FC236}">
                <a16:creationId xmlns:a16="http://schemas.microsoft.com/office/drawing/2014/main" id="{A577F4DE-D553-4950-BEB8-77BA619E4FE1}"/>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rtl="1" eaLnBrk="1" hangingPunct="1">
              <a:defRPr sz="1200">
                <a:latin typeface="Calibri" panose="020F0502020204030204" pitchFamily="34" charset="0"/>
                <a:cs typeface="Arial" panose="020B0604020202020204" pitchFamily="34" charset="0"/>
              </a:defRPr>
            </a:lvl1pPr>
          </a:lstStyle>
          <a:p>
            <a:pPr>
              <a:defRPr/>
            </a:pPr>
            <a:fld id="{B18C0469-8957-4D94-9631-6DCA61BA9EB4}"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blog.mostaql.com/call-to-action-guid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D35F212-F306-4B10-9E15-4F998576CC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803C26B-A72A-455A-B662-5D917E988B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ar-SA" altLang="en-US" b="1" u="sng">
                <a:cs typeface="DIN NEXT™ ARABIC MEDIUM" panose="020B0603020203050203" pitchFamily="34" charset="-78"/>
              </a:rPr>
              <a:t>نوع الخط:</a:t>
            </a:r>
            <a:r>
              <a:rPr lang="ar-SA" altLang="en-US" b="1">
                <a:cs typeface="DIN NEXT™ ARABIC MEDIUM" panose="020B0603020203050203" pitchFamily="34" charset="-78"/>
              </a:rPr>
              <a:t> العنوان الرئيسي والفرعي - </a:t>
            </a:r>
            <a:r>
              <a:rPr lang="en-US" altLang="en-US">
                <a:cs typeface="DIN NEXT™ ARABIC MEDIUM" panose="020B0603020203050203" pitchFamily="34" charset="-78"/>
              </a:rPr>
              <a:t>DIN NEXT™ ARABIC BOLD</a:t>
            </a:r>
            <a:r>
              <a:rPr lang="ar-SA" altLang="en-US" b="1">
                <a:cs typeface="DIN NEXT™ ARABIC MEDIUM" panose="020B0603020203050203" pitchFamily="34" charset="-78"/>
              </a:rPr>
              <a:t>.</a:t>
            </a:r>
          </a:p>
          <a:p>
            <a:pPr eaLnBrk="1" hangingPunct="1">
              <a:spcBef>
                <a:spcPct val="0"/>
              </a:spcBef>
            </a:pPr>
            <a:r>
              <a:rPr lang="ar-SA" altLang="en-US" b="1">
                <a:cs typeface="DIN NEXT™ ARABIC MEDIUM" panose="020B0603020203050203" pitchFamily="34" charset="-78"/>
              </a:rPr>
              <a:t>                النصوص والجداول - </a:t>
            </a:r>
            <a:r>
              <a:rPr lang="en-US" altLang="en-US">
                <a:cs typeface="DIN NEXT™ ARABIC MEDIUM" panose="020B0603020203050203" pitchFamily="34" charset="-78"/>
              </a:rPr>
              <a:t>DIN-NEXT-LT-W23-MEDIUM</a:t>
            </a:r>
            <a:r>
              <a:rPr lang="ar-SA" altLang="en-US" b="1">
                <a:cs typeface="DIN NEXT™ ARABIC MEDIUM" panose="020B0603020203050203" pitchFamily="34" charset="-78"/>
              </a:rPr>
              <a:t>.</a:t>
            </a:r>
          </a:p>
          <a:p>
            <a:pPr eaLnBrk="1" hangingPunct="1">
              <a:spcBef>
                <a:spcPct val="0"/>
              </a:spcBef>
            </a:pPr>
            <a:r>
              <a:rPr lang="ar-SA" altLang="en-US" b="1" u="sng">
                <a:cs typeface="DIN NEXT™ ARABIC MEDIUM" panose="020B0603020203050203" pitchFamily="34" charset="-78"/>
              </a:rPr>
              <a:t>حجم الخط:</a:t>
            </a:r>
            <a:endParaRPr lang="ar-SA"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العنوان – حجم الخط 26.</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النص – حجم الخط 24 أو 22.</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وصف الصورة أو الجدول – حجم الخط 10.</a:t>
            </a:r>
            <a:endParaRPr lang="ar-SA" altLang="en-US">
              <a:latin typeface="Droid Arabic Naskh"/>
              <a:ea typeface="Droid Arabic Naskh"/>
              <a:cs typeface="Droid Arabic Naskh"/>
            </a:endParaRPr>
          </a:p>
          <a:p>
            <a:pPr eaLnBrk="1" hangingPunct="1">
              <a:spcBef>
                <a:spcPct val="0"/>
              </a:spcBef>
            </a:pPr>
            <a:endParaRPr lang="ar-SA" altLang="en-US">
              <a:latin typeface="Droid Arabic Naskh"/>
              <a:ea typeface="Droid Arabic Naskh"/>
              <a:cs typeface="Droid Arabic Naskh"/>
            </a:endParaRPr>
          </a:p>
          <a:p>
            <a:pPr algn="l" rtl="0" eaLnBrk="1" hangingPunct="1">
              <a:spcBef>
                <a:spcPct val="0"/>
              </a:spcBef>
            </a:pPr>
            <a:endParaRPr lang="ar-SA" altLang="en-US"/>
          </a:p>
          <a:p>
            <a:pPr eaLnBrk="1" hangingPunct="1">
              <a:spcBef>
                <a:spcPct val="0"/>
              </a:spcBef>
            </a:pPr>
            <a:endParaRPr lang="ar-SA" altLang="en-US"/>
          </a:p>
        </p:txBody>
      </p:sp>
      <p:sp>
        <p:nvSpPr>
          <p:cNvPr id="16388" name="Slide Number Placeholder 3">
            <a:extLst>
              <a:ext uri="{FF2B5EF4-FFF2-40B4-BE49-F238E27FC236}">
                <a16:creationId xmlns:a16="http://schemas.microsoft.com/office/drawing/2014/main" id="{D408B794-EF30-4FF8-BDF8-3CE7C59832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E17D9350-6674-4803-A413-48271F8E8214}" type="slidenum">
              <a:rPr lang="ar-SA" altLang="en-US" smtClean="0">
                <a:cs typeface="DIN NEXT™ ARABIC MEDIUM" panose="020B0603020203050203" pitchFamily="34" charset="-78"/>
              </a:rPr>
              <a:pPr algn="l">
                <a:spcBef>
                  <a:spcPct val="0"/>
                </a:spcBef>
              </a:pPr>
              <a:t>2</a:t>
            </a:fld>
            <a:endParaRPr lang="ar-SA" altLang="en-US">
              <a:cs typeface="DIN NEXT™ ARABIC MEDIUM" panose="020B0603020203050203" pitchFamily="34" charset="-7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14</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555840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15</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833179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16</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1745166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17</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4130712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18</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958788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19</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994311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20</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994311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21</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994311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22</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011235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23</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180047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D35F212-F306-4B10-9E15-4F998576CC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9803C26B-A72A-455A-B662-5D917E988B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ar-SA" altLang="en-US" b="1" u="sng">
                <a:cs typeface="DIN NEXT™ ARABIC MEDIUM" panose="020B0603020203050203" pitchFamily="34" charset="-78"/>
              </a:rPr>
              <a:t>نوع الخط:</a:t>
            </a:r>
            <a:r>
              <a:rPr lang="ar-SA" altLang="en-US" b="1">
                <a:cs typeface="DIN NEXT™ ARABIC MEDIUM" panose="020B0603020203050203" pitchFamily="34" charset="-78"/>
              </a:rPr>
              <a:t> العنوان الرئيسي والفرعي - </a:t>
            </a:r>
            <a:r>
              <a:rPr lang="en-US" altLang="en-US">
                <a:cs typeface="DIN NEXT™ ARABIC MEDIUM" panose="020B0603020203050203" pitchFamily="34" charset="-78"/>
              </a:rPr>
              <a:t>DIN NEXT™ ARABIC BOLD</a:t>
            </a:r>
            <a:r>
              <a:rPr lang="ar-SA" altLang="en-US" b="1">
                <a:cs typeface="DIN NEXT™ ARABIC MEDIUM" panose="020B0603020203050203" pitchFamily="34" charset="-78"/>
              </a:rPr>
              <a:t>.</a:t>
            </a:r>
          </a:p>
          <a:p>
            <a:pPr eaLnBrk="1" hangingPunct="1">
              <a:spcBef>
                <a:spcPct val="0"/>
              </a:spcBef>
            </a:pPr>
            <a:r>
              <a:rPr lang="ar-SA" altLang="en-US" b="1">
                <a:cs typeface="DIN NEXT™ ARABIC MEDIUM" panose="020B0603020203050203" pitchFamily="34" charset="-78"/>
              </a:rPr>
              <a:t>                النصوص والجداول - </a:t>
            </a:r>
            <a:r>
              <a:rPr lang="en-US" altLang="en-US">
                <a:cs typeface="DIN NEXT™ ARABIC MEDIUM" panose="020B0603020203050203" pitchFamily="34" charset="-78"/>
              </a:rPr>
              <a:t>DIN-NEXT-LT-W23-MEDIUM</a:t>
            </a:r>
            <a:r>
              <a:rPr lang="ar-SA" altLang="en-US" b="1">
                <a:cs typeface="DIN NEXT™ ARABIC MEDIUM" panose="020B0603020203050203" pitchFamily="34" charset="-78"/>
              </a:rPr>
              <a:t>.</a:t>
            </a:r>
          </a:p>
          <a:p>
            <a:pPr eaLnBrk="1" hangingPunct="1">
              <a:spcBef>
                <a:spcPct val="0"/>
              </a:spcBef>
            </a:pPr>
            <a:r>
              <a:rPr lang="ar-SA" altLang="en-US" b="1" u="sng">
                <a:cs typeface="DIN NEXT™ ARABIC MEDIUM" panose="020B0603020203050203" pitchFamily="34" charset="-78"/>
              </a:rPr>
              <a:t>حجم الخط:</a:t>
            </a:r>
            <a:endParaRPr lang="ar-SA"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العنوان – حجم الخط 26.</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النص – حجم الخط 24 أو 22.</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وصف الصورة أو الجدول – حجم الخط 10.</a:t>
            </a:r>
            <a:endParaRPr lang="ar-SA" altLang="en-US">
              <a:latin typeface="Droid Arabic Naskh"/>
              <a:ea typeface="Droid Arabic Naskh"/>
              <a:cs typeface="Droid Arabic Naskh"/>
            </a:endParaRPr>
          </a:p>
          <a:p>
            <a:pPr eaLnBrk="1" hangingPunct="1">
              <a:spcBef>
                <a:spcPct val="0"/>
              </a:spcBef>
            </a:pPr>
            <a:endParaRPr lang="ar-SA" altLang="en-US">
              <a:latin typeface="Droid Arabic Naskh"/>
              <a:ea typeface="Droid Arabic Naskh"/>
              <a:cs typeface="Droid Arabic Naskh"/>
            </a:endParaRPr>
          </a:p>
          <a:p>
            <a:pPr algn="l" rtl="0" eaLnBrk="1" hangingPunct="1">
              <a:spcBef>
                <a:spcPct val="0"/>
              </a:spcBef>
            </a:pPr>
            <a:endParaRPr lang="ar-SA" altLang="en-US"/>
          </a:p>
          <a:p>
            <a:pPr eaLnBrk="1" hangingPunct="1">
              <a:spcBef>
                <a:spcPct val="0"/>
              </a:spcBef>
            </a:pPr>
            <a:endParaRPr lang="ar-SA" altLang="en-US"/>
          </a:p>
        </p:txBody>
      </p:sp>
      <p:sp>
        <p:nvSpPr>
          <p:cNvPr id="16388" name="Slide Number Placeholder 3">
            <a:extLst>
              <a:ext uri="{FF2B5EF4-FFF2-40B4-BE49-F238E27FC236}">
                <a16:creationId xmlns:a16="http://schemas.microsoft.com/office/drawing/2014/main" id="{D408B794-EF30-4FF8-BDF8-3CE7C59832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E17D9350-6674-4803-A413-48271F8E8214}" type="slidenum">
              <a:rPr lang="ar-SA" altLang="en-US" smtClean="0">
                <a:cs typeface="DIN NEXT™ ARABIC MEDIUM" panose="020B0603020203050203" pitchFamily="34" charset="-78"/>
              </a:rPr>
              <a:pPr algn="l">
                <a:spcBef>
                  <a:spcPct val="0"/>
                </a:spcBef>
              </a:pPr>
              <a:t>3</a:t>
            </a:fld>
            <a:endParaRPr lang="ar-SA" altLang="en-US">
              <a:cs typeface="DIN NEXT™ ARABIC MEDIUM" panose="020B0603020203050203" pitchFamily="34" charset="-7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ADEEB88-00E8-48F3-A6B6-90B891489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27ED665-EF81-47D0-B5F8-2408A4E8E0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ar-SA" altLang="en-US" b="1" u="sng">
                <a:cs typeface="DIN NEXT™ ARABIC MEDIUM" panose="020B0603020203050203" pitchFamily="34" charset="-78"/>
              </a:rPr>
              <a:t>نوع الخط:</a:t>
            </a:r>
            <a:r>
              <a:rPr lang="ar-SA" altLang="en-US" b="1">
                <a:cs typeface="DIN NEXT™ ARABIC MEDIUM" panose="020B0603020203050203" pitchFamily="34" charset="-78"/>
              </a:rPr>
              <a:t> العنوان الرئيسي والفرعي - </a:t>
            </a:r>
            <a:r>
              <a:rPr lang="en-US" altLang="en-US">
                <a:cs typeface="DIN NEXT™ ARABIC MEDIUM" panose="020B0603020203050203" pitchFamily="34" charset="-78"/>
              </a:rPr>
              <a:t>DIN NEXT™ ARABIC BOLD</a:t>
            </a:r>
            <a:r>
              <a:rPr lang="ar-SA" altLang="en-US" b="1">
                <a:cs typeface="DIN NEXT™ ARABIC MEDIUM" panose="020B0603020203050203" pitchFamily="34" charset="-78"/>
              </a:rPr>
              <a:t>.</a:t>
            </a:r>
          </a:p>
          <a:p>
            <a:pPr eaLnBrk="1" hangingPunct="1">
              <a:spcBef>
                <a:spcPct val="0"/>
              </a:spcBef>
            </a:pPr>
            <a:r>
              <a:rPr lang="ar-SA" altLang="en-US" b="1">
                <a:cs typeface="DIN NEXT™ ARABIC MEDIUM" panose="020B0603020203050203" pitchFamily="34" charset="-78"/>
              </a:rPr>
              <a:t>                النصوص والجداول - </a:t>
            </a:r>
            <a:r>
              <a:rPr lang="en-US" altLang="en-US">
                <a:cs typeface="DIN NEXT™ ARABIC MEDIUM" panose="020B0603020203050203" pitchFamily="34" charset="-78"/>
              </a:rPr>
              <a:t>DIN-NEXT-LT-W23-MEDIUM</a:t>
            </a:r>
            <a:r>
              <a:rPr lang="ar-SA" altLang="en-US" b="1">
                <a:cs typeface="DIN NEXT™ ARABIC MEDIUM" panose="020B0603020203050203" pitchFamily="34" charset="-78"/>
              </a:rPr>
              <a:t>.</a:t>
            </a:r>
          </a:p>
          <a:p>
            <a:pPr eaLnBrk="1" hangingPunct="1">
              <a:spcBef>
                <a:spcPct val="0"/>
              </a:spcBef>
            </a:pPr>
            <a:r>
              <a:rPr lang="ar-SA" altLang="en-US" b="1" u="sng">
                <a:cs typeface="DIN NEXT™ ARABIC MEDIUM" panose="020B0603020203050203" pitchFamily="34" charset="-78"/>
              </a:rPr>
              <a:t>حجم الخط:</a:t>
            </a:r>
            <a:endParaRPr lang="ar-SA"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العنوان – حجم الخط 26.</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النص – حجم الخط 24 أو 22.</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وصف الصورة أو الجدول – حجم الخط 10.</a:t>
            </a:r>
            <a:endParaRPr lang="ar-SA" altLang="en-US">
              <a:latin typeface="Droid Arabic Naskh"/>
              <a:ea typeface="Droid Arabic Naskh"/>
              <a:cs typeface="Droid Arabic Naskh"/>
            </a:endParaRPr>
          </a:p>
          <a:p>
            <a:pPr eaLnBrk="1" hangingPunct="1">
              <a:spcBef>
                <a:spcPct val="0"/>
              </a:spcBef>
            </a:pPr>
            <a:endParaRPr lang="ar-SA" altLang="en-US">
              <a:latin typeface="Droid Arabic Naskh"/>
              <a:ea typeface="Droid Arabic Naskh"/>
              <a:cs typeface="Droid Arabic Naskh"/>
            </a:endParaRPr>
          </a:p>
          <a:p>
            <a:pPr algn="l" rtl="0" eaLnBrk="1" hangingPunct="1">
              <a:spcBef>
                <a:spcPct val="0"/>
              </a:spcBef>
            </a:pPr>
            <a:endParaRPr lang="ar-SA" altLang="en-US"/>
          </a:p>
          <a:p>
            <a:pPr eaLnBrk="1" hangingPunct="1">
              <a:spcBef>
                <a:spcPct val="0"/>
              </a:spcBef>
            </a:pPr>
            <a:endParaRPr lang="ar-SA" altLang="en-US"/>
          </a:p>
        </p:txBody>
      </p:sp>
      <p:sp>
        <p:nvSpPr>
          <p:cNvPr id="18436" name="Slide Number Placeholder 3">
            <a:extLst>
              <a:ext uri="{FF2B5EF4-FFF2-40B4-BE49-F238E27FC236}">
                <a16:creationId xmlns:a16="http://schemas.microsoft.com/office/drawing/2014/main" id="{8AA06C54-4AFA-4C36-B0AB-FF3424C0C6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930C053D-5543-4742-821B-E886E0E58D63}" type="slidenum">
              <a:rPr lang="ar-SA" altLang="en-US" smtClean="0">
                <a:cs typeface="DIN NEXT™ ARABIC MEDIUM" panose="020B0603020203050203" pitchFamily="34" charset="-78"/>
              </a:rPr>
              <a:pPr algn="l">
                <a:spcBef>
                  <a:spcPct val="0"/>
                </a:spcBef>
              </a:pPr>
              <a:t>6</a:t>
            </a:fld>
            <a:endParaRPr lang="ar-SA" altLang="en-US">
              <a:cs typeface="DIN NEXT™ ARABIC MEDIUM" panose="020B0603020203050203" pitchFamily="34" charset="-7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ADEEB88-00E8-48F3-A6B6-90B8914899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27ED665-EF81-47D0-B5F8-2408A4E8E0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ar-SA" altLang="en-US" b="1" u="sng">
                <a:cs typeface="DIN NEXT™ ARABIC MEDIUM" panose="020B0603020203050203" pitchFamily="34" charset="-78"/>
              </a:rPr>
              <a:t>نوع الخط:</a:t>
            </a:r>
            <a:r>
              <a:rPr lang="ar-SA" altLang="en-US" b="1">
                <a:cs typeface="DIN NEXT™ ARABIC MEDIUM" panose="020B0603020203050203" pitchFamily="34" charset="-78"/>
              </a:rPr>
              <a:t> العنوان الرئيسي والفرعي - </a:t>
            </a:r>
            <a:r>
              <a:rPr lang="en-US" altLang="en-US">
                <a:cs typeface="DIN NEXT™ ARABIC MEDIUM" panose="020B0603020203050203" pitchFamily="34" charset="-78"/>
              </a:rPr>
              <a:t>DIN NEXT™ ARABIC BOLD</a:t>
            </a:r>
            <a:r>
              <a:rPr lang="ar-SA" altLang="en-US" b="1">
                <a:cs typeface="DIN NEXT™ ARABIC MEDIUM" panose="020B0603020203050203" pitchFamily="34" charset="-78"/>
              </a:rPr>
              <a:t>.</a:t>
            </a:r>
          </a:p>
          <a:p>
            <a:pPr eaLnBrk="1" hangingPunct="1">
              <a:spcBef>
                <a:spcPct val="0"/>
              </a:spcBef>
            </a:pPr>
            <a:r>
              <a:rPr lang="ar-SA" altLang="en-US" b="1">
                <a:cs typeface="DIN NEXT™ ARABIC MEDIUM" panose="020B0603020203050203" pitchFamily="34" charset="-78"/>
              </a:rPr>
              <a:t>                النصوص والجداول - </a:t>
            </a:r>
            <a:r>
              <a:rPr lang="en-US" altLang="en-US">
                <a:cs typeface="DIN NEXT™ ARABIC MEDIUM" panose="020B0603020203050203" pitchFamily="34" charset="-78"/>
              </a:rPr>
              <a:t>DIN-NEXT-LT-W23-MEDIUM</a:t>
            </a:r>
            <a:r>
              <a:rPr lang="ar-SA" altLang="en-US" b="1">
                <a:cs typeface="DIN NEXT™ ARABIC MEDIUM" panose="020B0603020203050203" pitchFamily="34" charset="-78"/>
              </a:rPr>
              <a:t>.</a:t>
            </a:r>
          </a:p>
          <a:p>
            <a:pPr eaLnBrk="1" hangingPunct="1">
              <a:spcBef>
                <a:spcPct val="0"/>
              </a:spcBef>
            </a:pPr>
            <a:r>
              <a:rPr lang="ar-SA" altLang="en-US" b="1" u="sng">
                <a:cs typeface="DIN NEXT™ ARABIC MEDIUM" panose="020B0603020203050203" pitchFamily="34" charset="-78"/>
              </a:rPr>
              <a:t>حجم الخط:</a:t>
            </a:r>
            <a:endParaRPr lang="ar-SA"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العنوان – حجم الخط 26.</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النص – حجم الخط 24 أو 22.</a:t>
            </a:r>
            <a:endParaRPr lang="en-US" altLang="en-US">
              <a:cs typeface="DIN NEXT™ ARABIC MEDIUM" panose="020B0603020203050203" pitchFamily="34" charset="-78"/>
            </a:endParaRPr>
          </a:p>
          <a:p>
            <a:pPr eaLnBrk="1" hangingPunct="1">
              <a:spcBef>
                <a:spcPct val="0"/>
              </a:spcBef>
            </a:pPr>
            <a:r>
              <a:rPr lang="ar-SA" altLang="en-US">
                <a:cs typeface="DIN NEXT™ ARABIC MEDIUM" panose="020B0603020203050203" pitchFamily="34" charset="-78"/>
              </a:rPr>
              <a:t>وصف الصورة أو الجدول – حجم الخط 10.</a:t>
            </a:r>
            <a:endParaRPr lang="ar-SA" altLang="en-US">
              <a:latin typeface="Droid Arabic Naskh"/>
              <a:ea typeface="Droid Arabic Naskh"/>
              <a:cs typeface="Droid Arabic Naskh"/>
            </a:endParaRPr>
          </a:p>
          <a:p>
            <a:pPr eaLnBrk="1" hangingPunct="1">
              <a:spcBef>
                <a:spcPct val="0"/>
              </a:spcBef>
            </a:pPr>
            <a:endParaRPr lang="ar-SA" altLang="en-US">
              <a:latin typeface="Droid Arabic Naskh"/>
              <a:ea typeface="Droid Arabic Naskh"/>
              <a:cs typeface="Droid Arabic Naskh"/>
            </a:endParaRPr>
          </a:p>
          <a:p>
            <a:pPr algn="l" rtl="0" eaLnBrk="1" hangingPunct="1">
              <a:spcBef>
                <a:spcPct val="0"/>
              </a:spcBef>
            </a:pPr>
            <a:endParaRPr lang="ar-SA" altLang="en-US"/>
          </a:p>
          <a:p>
            <a:pPr eaLnBrk="1" hangingPunct="1">
              <a:spcBef>
                <a:spcPct val="0"/>
              </a:spcBef>
            </a:pPr>
            <a:endParaRPr lang="ar-SA" altLang="en-US"/>
          </a:p>
        </p:txBody>
      </p:sp>
      <p:sp>
        <p:nvSpPr>
          <p:cNvPr id="18436" name="Slide Number Placeholder 3">
            <a:extLst>
              <a:ext uri="{FF2B5EF4-FFF2-40B4-BE49-F238E27FC236}">
                <a16:creationId xmlns:a16="http://schemas.microsoft.com/office/drawing/2014/main" id="{8AA06C54-4AFA-4C36-B0AB-FF3424C0C6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930C053D-5543-4742-821B-E886E0E58D63}" type="slidenum">
              <a:rPr lang="ar-SA" altLang="en-US" smtClean="0">
                <a:cs typeface="DIN NEXT™ ARABIC MEDIUM" panose="020B0603020203050203" pitchFamily="34" charset="-78"/>
              </a:rPr>
              <a:pPr algn="l">
                <a:spcBef>
                  <a:spcPct val="0"/>
                </a:spcBef>
              </a:pPr>
              <a:t>7</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6418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9</a:t>
            </a:fld>
            <a:endParaRPr lang="ar-SA" altLang="en-US">
              <a:cs typeface="DIN NEXT™ ARABIC MEDIUM" panose="020B0603020203050203" pitchFamily="34" charset="-7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10</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4150029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11</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446637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12</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2451227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C357F95-6FE6-4315-A9EF-2BB1FD9786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D615065E-C3E7-4943-B7C6-326D9714B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4320" indent="-274320" eaLnBrk="1" fontAlgn="auto" hangingPunct="1">
              <a:lnSpc>
                <a:spcPct val="150000"/>
              </a:lnSpc>
              <a:spcAft>
                <a:spcPts val="0"/>
              </a:spcAft>
              <a:buClr>
                <a:schemeClr val="accent3"/>
              </a:buClr>
              <a:defRPr/>
            </a:pPr>
            <a:r>
              <a:rPr lang="ar-JO" dirty="0"/>
              <a:t>كتابة السيناريو له أكثر من شكل وأكثر من طريقة، ويختلف بحسب اختلاف نوع</a:t>
            </a:r>
          </a:p>
          <a:p>
            <a:pPr marL="274320" indent="-274320" eaLnBrk="1" fontAlgn="auto" hangingPunct="1">
              <a:lnSpc>
                <a:spcPct val="150000"/>
              </a:lnSpc>
              <a:spcAft>
                <a:spcPts val="0"/>
              </a:spcAft>
              <a:buClr>
                <a:schemeClr val="accent3"/>
              </a:buClr>
              <a:defRPr/>
            </a:pPr>
            <a:r>
              <a:rPr lang="ar-JO" dirty="0"/>
              <a:t>المحتوى الذي تقوم بتقديمه، فبكل تأكيد كتابة سيناريو أو سكربت لفيديو تعليمي</a:t>
            </a:r>
          </a:p>
          <a:p>
            <a:pPr marL="274320" indent="-274320" eaLnBrk="1" fontAlgn="auto" hangingPunct="1">
              <a:lnSpc>
                <a:spcPct val="150000"/>
              </a:lnSpc>
              <a:spcAft>
                <a:spcPts val="0"/>
              </a:spcAft>
              <a:buClr>
                <a:schemeClr val="accent3"/>
              </a:buClr>
              <a:defRPr/>
            </a:pPr>
            <a:r>
              <a:rPr lang="ar-JO" dirty="0"/>
              <a:t>يختلف عن كتابة سكربت لفيلم قصير أو فيديو أنيميشن أو حتى فيديو ترفيهي. </a:t>
            </a:r>
          </a:p>
          <a:p>
            <a:pPr algn="r"/>
            <a:r>
              <a:rPr lang="ar-JO" b="0" i="0" dirty="0">
                <a:solidFill>
                  <a:srgbClr val="3D4957"/>
                </a:solidFill>
                <a:effectLst/>
                <a:latin typeface="Noto Naskh Arabic"/>
              </a:rPr>
              <a:t>يمكن الجمع بين أكثر من نوع أثناء كتابة السيناريو الواحد. مثلا، يمكن الدمج بين التسويق والتعليم في السيناريو نفسه، عبر كتابة سيناريو يعلّم المشاهدين كيفية استخدام منتج ما، أو دراسة حالة توضح بعض استخداماته. كما يمكن الجمع بين التسويق والترفيه، من خلال كتابة السيناريو التسويقي لكن بنكهة فكاهية، وهكذا.</a:t>
            </a:r>
          </a:p>
          <a:p>
            <a:pPr algn="r"/>
            <a:r>
              <a:rPr lang="ar-JO" b="0" i="0" dirty="0">
                <a:solidFill>
                  <a:srgbClr val="3D4957"/>
                </a:solidFill>
                <a:effectLst/>
                <a:latin typeface="Noto Naskh Arabic"/>
              </a:rPr>
              <a:t>نوع السيناريو والهدف منه سيكون له تأثير على طريقة كتابة السيناريو، إذ تختلف السيناريوهات الموجّهة لفيديوهات اليوتيوب عن السيناريوهات الموجّهة للبرامج التلفزية والإذاعية. كما أنّ السيناريوهات الموجّهة للتسويق تكون عادة أكثر احترافية من السيناريوهات الترفيهية مثلًا، إذ تحتوي عادة على </a:t>
            </a:r>
            <a:r>
              <a:rPr lang="ar-JO" b="0" i="0" u="none" strike="noStrike" dirty="0">
                <a:solidFill>
                  <a:srgbClr val="007BFF"/>
                </a:solidFill>
                <a:effectLst/>
                <a:latin typeface="Noto Naskh Arabic"/>
                <a:hlinkClick r:id="rId3"/>
              </a:rPr>
              <a:t>دعوة لاتخاذ إجراء</a:t>
            </a:r>
            <a:r>
              <a:rPr lang="ar-JO" b="0" i="0" dirty="0">
                <a:solidFill>
                  <a:srgbClr val="3D4957"/>
                </a:solidFill>
                <a:effectLst/>
                <a:latin typeface="Noto Naskh Arabic"/>
              </a:rPr>
              <a:t> (</a:t>
            </a:r>
            <a:r>
              <a:rPr lang="en-US" b="0" i="0" dirty="0">
                <a:solidFill>
                  <a:srgbClr val="3D4957"/>
                </a:solidFill>
                <a:effectLst/>
                <a:latin typeface="Noto Naskh Arabic"/>
              </a:rPr>
              <a:t>call to action). </a:t>
            </a:r>
          </a:p>
          <a:p>
            <a:pPr marL="274320" indent="-274320" eaLnBrk="1" fontAlgn="auto" hangingPunct="1">
              <a:lnSpc>
                <a:spcPct val="150000"/>
              </a:lnSpc>
              <a:spcAft>
                <a:spcPts val="0"/>
              </a:spcAft>
              <a:buClr>
                <a:schemeClr val="accent3"/>
              </a:buClr>
              <a:defRPr/>
            </a:pPr>
            <a:endParaRPr lang="ar-JO" dirty="0"/>
          </a:p>
        </p:txBody>
      </p:sp>
      <p:sp>
        <p:nvSpPr>
          <p:cNvPr id="24580" name="Slide Number Placeholder 3">
            <a:extLst>
              <a:ext uri="{FF2B5EF4-FFF2-40B4-BE49-F238E27FC236}">
                <a16:creationId xmlns:a16="http://schemas.microsoft.com/office/drawing/2014/main" id="{643093B0-DE58-4BBC-ACA7-6FB2942578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l">
              <a:spcBef>
                <a:spcPct val="0"/>
              </a:spcBef>
            </a:pPr>
            <a:fld id="{24B40AB7-2EB9-4844-AC7A-A45FB1EC11D8}" type="slidenum">
              <a:rPr lang="ar-SA" altLang="en-US" smtClean="0">
                <a:cs typeface="DIN NEXT™ ARABIC MEDIUM" panose="020B0603020203050203" pitchFamily="34" charset="-78"/>
              </a:rPr>
              <a:pPr algn="l">
                <a:spcBef>
                  <a:spcPct val="0"/>
                </a:spcBef>
              </a:pPr>
              <a:t>13</a:t>
            </a:fld>
            <a:endParaRPr lang="ar-SA" altLang="en-US">
              <a:cs typeface="DIN NEXT™ ARABIC MEDIUM" panose="020B0603020203050203" pitchFamily="34" charset="-78"/>
            </a:endParaRPr>
          </a:p>
        </p:txBody>
      </p:sp>
    </p:spTree>
    <p:extLst>
      <p:ext uri="{BB962C8B-B14F-4D97-AF65-F5344CB8AC3E}">
        <p14:creationId xmlns:p14="http://schemas.microsoft.com/office/powerpoint/2010/main" val="3619443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BFB2CE"/>
        </a:solidFill>
        <a:effectLst/>
      </p:bgPr>
    </p:bg>
    <p:spTree>
      <p:nvGrpSpPr>
        <p:cNvPr id="1" name=""/>
        <p:cNvGrpSpPr/>
        <p:nvPr/>
      </p:nvGrpSpPr>
      <p:grpSpPr>
        <a:xfrm>
          <a:off x="0" y="0"/>
          <a:ext cx="0" cy="0"/>
          <a:chOff x="0" y="0"/>
          <a:chExt cx="0" cy="0"/>
        </a:xfrm>
      </p:grpSpPr>
      <p:sp>
        <p:nvSpPr>
          <p:cNvPr id="7" name="Google Shape;468;p43">
            <a:extLst>
              <a:ext uri="{FF2B5EF4-FFF2-40B4-BE49-F238E27FC236}">
                <a16:creationId xmlns:a16="http://schemas.microsoft.com/office/drawing/2014/main" id="{07507548-E245-42CE-9ED1-FBBE53D18170}"/>
              </a:ext>
            </a:extLst>
          </p:cNvPr>
          <p:cNvSpPr/>
          <p:nvPr userDrawn="1"/>
        </p:nvSpPr>
        <p:spPr>
          <a:xfrm>
            <a:off x="930275" y="685800"/>
            <a:ext cx="10328275" cy="5441950"/>
          </a:xfrm>
          <a:prstGeom prst="rect">
            <a:avLst/>
          </a:prstGeom>
          <a:solidFill>
            <a:schemeClr val="bg1">
              <a:lumMod val="95000"/>
              <a:alpha val="55000"/>
            </a:schemeClr>
          </a:solidFill>
          <a:ln w="28575" cap="flat" cmpd="sng">
            <a:noFill/>
            <a:prstDash val="solid"/>
            <a:round/>
            <a:headEnd type="none" w="sm" len="sm"/>
            <a:tailEnd type="none" w="sm" len="sm"/>
          </a:ln>
        </p:spPr>
        <p:txBody>
          <a:bodyPr spcFirstLastPara="1" lIns="121900" tIns="121900" rIns="121900" bIns="121900" anchor="ctr"/>
          <a:lstStyle/>
          <a:p>
            <a:pPr algn="ctr" rtl="1" eaLnBrk="1" fontAlgn="auto" hangingPunct="1">
              <a:spcBef>
                <a:spcPts val="0"/>
              </a:spcBef>
              <a:spcAft>
                <a:spcPts val="1800"/>
              </a:spcAft>
              <a:defRPr/>
            </a:pPr>
            <a:endParaRPr lang="en-US" sz="2400" dirty="0">
              <a:latin typeface="DIN NEXT™ ARABIC BOLD" panose="020B0803020203050203" pitchFamily="34" charset="-78"/>
              <a:cs typeface="DIN NEXT™ ARABIC BOLD" panose="020B0803020203050203" pitchFamily="34" charset="-78"/>
            </a:endParaRPr>
          </a:p>
        </p:txBody>
      </p:sp>
      <p:pic>
        <p:nvPicPr>
          <p:cNvPr id="9" name="Picture 7">
            <a:extLst>
              <a:ext uri="{FF2B5EF4-FFF2-40B4-BE49-F238E27FC236}">
                <a16:creationId xmlns:a16="http://schemas.microsoft.com/office/drawing/2014/main" id="{B704E4EB-E57A-4D2B-9A95-BEB616A1F12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59425" y="762000"/>
            <a:ext cx="1069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ctrTitle"/>
          </p:nvPr>
        </p:nvSpPr>
        <p:spPr>
          <a:xfrm>
            <a:off x="2856587" y="2578721"/>
            <a:ext cx="6475651" cy="1066800"/>
          </a:xfrm>
        </p:spPr>
        <p:txBody>
          <a:bodyPr>
            <a:normAutofit/>
          </a:bodyPr>
          <a:lstStyle>
            <a:lvl1pPr algn="ctr">
              <a:defRPr sz="2800">
                <a:solidFill>
                  <a:schemeClr val="tx1"/>
                </a:solidFill>
                <a:cs typeface="+mj-cs"/>
              </a:defRPr>
            </a:lvl1pPr>
          </a:lstStyle>
          <a:p>
            <a:r>
              <a:rPr lang="en-US"/>
              <a:t>Click to edit Master title style</a:t>
            </a:r>
            <a:endParaRPr lang="ar-SA" dirty="0"/>
          </a:p>
        </p:txBody>
      </p:sp>
      <p:sp>
        <p:nvSpPr>
          <p:cNvPr id="15" name="Subtitle 2"/>
          <p:cNvSpPr>
            <a:spLocks noGrp="1"/>
          </p:cNvSpPr>
          <p:nvPr>
            <p:ph type="subTitle" idx="1"/>
          </p:nvPr>
        </p:nvSpPr>
        <p:spPr>
          <a:xfrm>
            <a:off x="3389867" y="3698937"/>
            <a:ext cx="5409090" cy="934508"/>
          </a:xfrm>
        </p:spPr>
        <p:txBody>
          <a:bodyPr anchor="ctr">
            <a:normAutofit/>
          </a:bodyPr>
          <a:lstStyle>
            <a:lvl1pPr marL="0" indent="0" algn="ctr">
              <a:buNone/>
              <a:defRPr sz="3600">
                <a:solidFill>
                  <a:srgbClr val="401882"/>
                </a:solidFill>
                <a:latin typeface="+mn-lt"/>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16" name="Text Placeholder 2"/>
          <p:cNvSpPr>
            <a:spLocks noGrp="1"/>
          </p:cNvSpPr>
          <p:nvPr>
            <p:ph type="body" idx="13"/>
          </p:nvPr>
        </p:nvSpPr>
        <p:spPr>
          <a:xfrm>
            <a:off x="3922712" y="1885543"/>
            <a:ext cx="4343401" cy="639762"/>
          </a:xfrm>
        </p:spPr>
        <p:txBody>
          <a:bodyPr anchor="ctr">
            <a:normAutofit/>
          </a:bodyPr>
          <a:lstStyle>
            <a:lvl1pPr marL="0" indent="0" algn="ctr" rtl="0">
              <a:buNone/>
              <a:defRPr sz="1400" b="0" baseline="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Text Placeholder 2"/>
          <p:cNvSpPr>
            <a:spLocks noGrp="1"/>
          </p:cNvSpPr>
          <p:nvPr>
            <p:ph type="body" idx="14"/>
          </p:nvPr>
        </p:nvSpPr>
        <p:spPr>
          <a:xfrm>
            <a:off x="3401655" y="4686861"/>
            <a:ext cx="5385514" cy="639762"/>
          </a:xfrm>
        </p:spPr>
        <p:txBody>
          <a:bodyPr anchor="ctr"/>
          <a:lstStyle>
            <a:lvl1pPr marL="0" indent="0" algn="ctr">
              <a:buNone/>
              <a:defRPr sz="2400" b="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2"/>
          <p:cNvSpPr>
            <a:spLocks noGrp="1"/>
          </p:cNvSpPr>
          <p:nvPr>
            <p:ph type="body" idx="15"/>
          </p:nvPr>
        </p:nvSpPr>
        <p:spPr>
          <a:xfrm>
            <a:off x="3401655" y="5380038"/>
            <a:ext cx="5385514" cy="639762"/>
          </a:xfrm>
        </p:spPr>
        <p:txBody>
          <a:bodyPr anchor="ctr">
            <a:normAutofit/>
          </a:bodyPr>
          <a:lstStyle>
            <a:lvl1pPr marL="0" indent="0" algn="ctr">
              <a:buNone/>
              <a:defRPr sz="1600" b="0">
                <a:solidFill>
                  <a:schemeClr val="tx1"/>
                </a:solidFill>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4377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16E584-ADF9-4F6D-9F4E-5EB3C17C579E}"/>
              </a:ext>
            </a:extLst>
          </p:cNvPr>
          <p:cNvSpPr/>
          <p:nvPr userDrawn="1"/>
        </p:nvSpPr>
        <p:spPr>
          <a:xfrm>
            <a:off x="0" y="0"/>
            <a:ext cx="12188825" cy="6858000"/>
          </a:xfrm>
          <a:prstGeom prst="rect">
            <a:avLst/>
          </a:prstGeom>
          <a:solidFill>
            <a:srgbClr val="F2F2F2">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3" name="TextBox 2">
            <a:extLst>
              <a:ext uri="{FF2B5EF4-FFF2-40B4-BE49-F238E27FC236}">
                <a16:creationId xmlns:a16="http://schemas.microsoft.com/office/drawing/2014/main" id="{CF999D13-B6F1-4B15-984E-3120B01052C4}"/>
              </a:ext>
            </a:extLst>
          </p:cNvPr>
          <p:cNvSpPr txBox="1">
            <a:spLocks noChangeArrowheads="1"/>
          </p:cNvSpPr>
          <p:nvPr userDrawn="1"/>
        </p:nvSpPr>
        <p:spPr bwMode="auto">
          <a:xfrm>
            <a:off x="4337050" y="2967038"/>
            <a:ext cx="3514725" cy="923925"/>
          </a:xfrm>
          <a:prstGeom prst="rect">
            <a:avLst/>
          </a:prstGeom>
          <a:noFill/>
          <a:ln>
            <a:noFill/>
          </a:ln>
        </p:spPr>
        <p:txBody>
          <a:bodyPr wrap="none">
            <a:spAutoFit/>
          </a:bodyP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r>
              <a:rPr lang="ar-SA" altLang="en-US" sz="5400">
                <a:latin typeface="DIN NEXT™ ARABIC MEDIUM" panose="020B0603020203050203" pitchFamily="34" charset="-78"/>
              </a:rPr>
              <a:t>تم بحمد الله</a:t>
            </a:r>
            <a:endParaRPr lang="en-US" altLang="en-US" sz="5400">
              <a:latin typeface="DIN NEXT™ ARABIC MEDIUM" panose="020B0603020203050203" pitchFamily="34" charset="-78"/>
            </a:endParaRPr>
          </a:p>
        </p:txBody>
      </p:sp>
      <p:sp>
        <p:nvSpPr>
          <p:cNvPr id="4" name="Date Placeholder 4">
            <a:extLst>
              <a:ext uri="{FF2B5EF4-FFF2-40B4-BE49-F238E27FC236}">
                <a16:creationId xmlns:a16="http://schemas.microsoft.com/office/drawing/2014/main" id="{2F12BA26-87A2-487F-9487-8EB11400169B}"/>
              </a:ext>
            </a:extLst>
          </p:cNvPr>
          <p:cNvSpPr>
            <a:spLocks noGrp="1"/>
          </p:cNvSpPr>
          <p:nvPr>
            <p:ph type="dt" sz="half" idx="10"/>
          </p:nvPr>
        </p:nvSpPr>
        <p:spPr/>
        <p:txBody>
          <a:bodyPr/>
          <a:lstStyle>
            <a:lvl1pPr>
              <a:defRPr/>
            </a:lvl1pPr>
          </a:lstStyle>
          <a:p>
            <a:pPr>
              <a:defRPr/>
            </a:pPr>
            <a:fld id="{C99B93CA-D38A-47C9-AFB2-72F02B2DC682}" type="datetime1">
              <a:rPr lang="ar-SA"/>
              <a:pPr>
                <a:defRPr/>
              </a:pPr>
              <a:t>19/09/1443</a:t>
            </a:fld>
            <a:endParaRPr lang="ar-SA" dirty="0"/>
          </a:p>
        </p:txBody>
      </p:sp>
      <p:sp>
        <p:nvSpPr>
          <p:cNvPr id="5" name="Footer Placeholder 5">
            <a:extLst>
              <a:ext uri="{FF2B5EF4-FFF2-40B4-BE49-F238E27FC236}">
                <a16:creationId xmlns:a16="http://schemas.microsoft.com/office/drawing/2014/main" id="{1B392B50-5D72-4DF8-AC63-3D8F97CA3222}"/>
              </a:ext>
            </a:extLst>
          </p:cNvPr>
          <p:cNvSpPr>
            <a:spLocks noGrp="1"/>
          </p:cNvSpPr>
          <p:nvPr>
            <p:ph type="ftr" sz="quarter" idx="11"/>
          </p:nvPr>
        </p:nvSpPr>
        <p:spPr/>
        <p:txBody>
          <a:bodyPr/>
          <a:lstStyle>
            <a:lvl1pPr>
              <a:defRPr/>
            </a:lvl1pPr>
          </a:lstStyle>
          <a:p>
            <a:pPr>
              <a:defRPr/>
            </a:pPr>
            <a:endParaRPr lang="ar-SA"/>
          </a:p>
        </p:txBody>
      </p:sp>
      <p:sp>
        <p:nvSpPr>
          <p:cNvPr id="6" name="Slide Number Placeholder 6">
            <a:extLst>
              <a:ext uri="{FF2B5EF4-FFF2-40B4-BE49-F238E27FC236}">
                <a16:creationId xmlns:a16="http://schemas.microsoft.com/office/drawing/2014/main" id="{9AA3D784-AF0D-4DEF-9D22-78E2F620B3B7}"/>
              </a:ext>
            </a:extLst>
          </p:cNvPr>
          <p:cNvSpPr>
            <a:spLocks noGrp="1"/>
          </p:cNvSpPr>
          <p:nvPr>
            <p:ph type="sldNum" sz="quarter" idx="12"/>
          </p:nvPr>
        </p:nvSpPr>
        <p:spPr/>
        <p:txBody>
          <a:bodyPr/>
          <a:lstStyle>
            <a:lvl1pPr>
              <a:defRPr/>
            </a:lvl1pPr>
          </a:lstStyle>
          <a:p>
            <a:pPr>
              <a:defRPr/>
            </a:pPr>
            <a:fld id="{9ED258A7-BCB1-4292-AF3C-29910F91BD4C}" type="slidenum">
              <a:rPr lang="ar-SA" altLang="en-US"/>
              <a:pPr>
                <a:defRPr/>
              </a:pPr>
              <a:t>‹#›</a:t>
            </a:fld>
            <a:endParaRPr lang="ar-SA" altLang="en-US"/>
          </a:p>
        </p:txBody>
      </p:sp>
    </p:spTree>
    <p:extLst>
      <p:ext uri="{BB962C8B-B14F-4D97-AF65-F5344CB8AC3E}">
        <p14:creationId xmlns:p14="http://schemas.microsoft.com/office/powerpoint/2010/main" val="234435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9DD3-125B-4C32-A68C-2969FE9B2AD0}"/>
              </a:ext>
            </a:extLst>
          </p:cNvPr>
          <p:cNvSpPr>
            <a:spLocks noGrp="1"/>
          </p:cNvSpPr>
          <p:nvPr>
            <p:ph type="ctrTitle"/>
          </p:nvPr>
        </p:nvSpPr>
        <p:spPr>
          <a:xfrm>
            <a:off x="1523603" y="1122363"/>
            <a:ext cx="9141619"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EA4345-94F4-4ACA-BBFD-C15D48F02336}"/>
              </a:ext>
            </a:extLst>
          </p:cNvPr>
          <p:cNvSpPr>
            <a:spLocks noGrp="1"/>
          </p:cNvSpPr>
          <p:nvPr>
            <p:ph type="subTitle" idx="1"/>
          </p:nvPr>
        </p:nvSpPr>
        <p:spPr>
          <a:xfrm>
            <a:off x="1523603" y="3602038"/>
            <a:ext cx="914161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E25A-2E14-4E2D-831E-4D4AFEFE2DBF}"/>
              </a:ext>
            </a:extLst>
          </p:cNvPr>
          <p:cNvSpPr>
            <a:spLocks noGrp="1"/>
          </p:cNvSpPr>
          <p:nvPr>
            <p:ph type="dt" sz="half" idx="10"/>
          </p:nvPr>
        </p:nvSpPr>
        <p:spPr/>
        <p:txBody>
          <a:bodyPr/>
          <a:lstStyle/>
          <a:p>
            <a:fld id="{580331CD-AA68-4F81-B2E9-0DD3B1778133}" type="datetimeFigureOut">
              <a:rPr lang="en-US" smtClean="0"/>
              <a:pPr/>
              <a:t>4/20/2022</a:t>
            </a:fld>
            <a:endParaRPr lang="en-US"/>
          </a:p>
        </p:txBody>
      </p:sp>
      <p:sp>
        <p:nvSpPr>
          <p:cNvPr id="5" name="Footer Placeholder 4">
            <a:extLst>
              <a:ext uri="{FF2B5EF4-FFF2-40B4-BE49-F238E27FC236}">
                <a16:creationId xmlns:a16="http://schemas.microsoft.com/office/drawing/2014/main" id="{39D7A768-ECD8-4873-908C-9A7BDBA91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A80F7-BC29-4458-A295-8B29C7F5CF80}"/>
              </a:ext>
            </a:extLst>
          </p:cNvPr>
          <p:cNvSpPr>
            <a:spLocks noGrp="1"/>
          </p:cNvSpPr>
          <p:nvPr>
            <p:ph type="sldNum" sz="quarter" idx="12"/>
          </p:nvPr>
        </p:nvSpPr>
        <p:spPr/>
        <p:txBody>
          <a:bodyPr/>
          <a:lstStyle/>
          <a:p>
            <a:fld id="{182629F1-2210-4E44-9222-E8B94CD90966}" type="slidenum">
              <a:rPr lang="en-US" smtClean="0"/>
              <a:pPr/>
              <a:t>‹#›</a:t>
            </a:fld>
            <a:endParaRPr lang="en-US"/>
          </a:p>
        </p:txBody>
      </p:sp>
    </p:spTree>
    <p:extLst>
      <p:ext uri="{BB962C8B-B14F-4D97-AF65-F5344CB8AC3E}">
        <p14:creationId xmlns:p14="http://schemas.microsoft.com/office/powerpoint/2010/main" val="85919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547EBC-DC94-4E7D-A418-729C92EADEDB}"/>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452C3FB6-71B8-4788-B6C0-399B9A10D1D8}"/>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2" name="Title 1"/>
          <p:cNvSpPr>
            <a:spLocks noGrp="1"/>
          </p:cNvSpPr>
          <p:nvPr>
            <p:ph type="ctrTitle"/>
          </p:nvPr>
        </p:nvSpPr>
        <p:spPr>
          <a:xfrm>
            <a:off x="1865313" y="762000"/>
            <a:ext cx="8458199" cy="701834"/>
          </a:xfrm>
        </p:spPr>
        <p:txBody>
          <a:bodyPr/>
          <a:lstStyle>
            <a:lvl1pPr algn="ctr">
              <a:defRPr/>
            </a:lvl1pPr>
          </a:lstStyle>
          <a:p>
            <a:r>
              <a:rPr lang="en-US"/>
              <a:t>Click to edit Master title style</a:t>
            </a:r>
            <a:endParaRPr lang="ar-SA" dirty="0"/>
          </a:p>
        </p:txBody>
      </p:sp>
      <p:sp>
        <p:nvSpPr>
          <p:cNvPr id="11" name="Subtitle 2"/>
          <p:cNvSpPr>
            <a:spLocks noGrp="1"/>
          </p:cNvSpPr>
          <p:nvPr>
            <p:ph type="subTitle" idx="1"/>
          </p:nvPr>
        </p:nvSpPr>
        <p:spPr>
          <a:xfrm>
            <a:off x="1522414" y="2209800"/>
            <a:ext cx="9144000" cy="3581400"/>
          </a:xfrm>
        </p:spPr>
        <p:txBody>
          <a:bodyPr/>
          <a:lstStyle>
            <a:lvl1pPr marL="457200" indent="-457200" algn="r">
              <a:buFont typeface="+mj-lt"/>
              <a:buAutoNum type="arabicPeriod"/>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6" name="Date Placeholder 3">
            <a:extLst>
              <a:ext uri="{FF2B5EF4-FFF2-40B4-BE49-F238E27FC236}">
                <a16:creationId xmlns:a16="http://schemas.microsoft.com/office/drawing/2014/main" id="{1F8DBFBF-17AC-489D-98A7-06A490549F20}"/>
              </a:ext>
            </a:extLst>
          </p:cNvPr>
          <p:cNvSpPr>
            <a:spLocks noGrp="1"/>
          </p:cNvSpPr>
          <p:nvPr>
            <p:ph type="dt" sz="half" idx="10"/>
          </p:nvPr>
        </p:nvSpPr>
        <p:spPr/>
        <p:txBody>
          <a:bodyPr/>
          <a:lstStyle>
            <a:lvl1pPr>
              <a:defRPr/>
            </a:lvl1pPr>
          </a:lstStyle>
          <a:p>
            <a:pPr>
              <a:defRPr/>
            </a:pPr>
            <a:fld id="{A70955BC-76B3-4B41-8373-221C7FFCC69E}" type="datetime1">
              <a:rPr lang="ar-SA"/>
              <a:pPr>
                <a:defRPr/>
              </a:pPr>
              <a:t>19/09/1443</a:t>
            </a:fld>
            <a:endParaRPr lang="ar-SA" dirty="0"/>
          </a:p>
        </p:txBody>
      </p:sp>
      <p:sp>
        <p:nvSpPr>
          <p:cNvPr id="7" name="Footer Placeholder 4">
            <a:extLst>
              <a:ext uri="{FF2B5EF4-FFF2-40B4-BE49-F238E27FC236}">
                <a16:creationId xmlns:a16="http://schemas.microsoft.com/office/drawing/2014/main" id="{804869A7-A52A-41B0-B3D4-860F9ABCCF81}"/>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E30D2F65-2E5E-4967-B0B1-FFB182A031EF}"/>
              </a:ext>
            </a:extLst>
          </p:cNvPr>
          <p:cNvSpPr>
            <a:spLocks noGrp="1"/>
          </p:cNvSpPr>
          <p:nvPr>
            <p:ph type="sldNum" sz="quarter" idx="12"/>
          </p:nvPr>
        </p:nvSpPr>
        <p:spPr/>
        <p:txBody>
          <a:bodyPr/>
          <a:lstStyle>
            <a:lvl1pPr>
              <a:defRPr/>
            </a:lvl1pPr>
          </a:lstStyle>
          <a:p>
            <a:pPr>
              <a:defRPr/>
            </a:pPr>
            <a:fld id="{0F33DDE6-608F-4AE4-B50A-2D0FAAAE8FFC}" type="slidenum">
              <a:rPr lang="ar-SA" altLang="en-US"/>
              <a:pPr>
                <a:defRPr/>
              </a:pPr>
              <a:t>‹#›</a:t>
            </a:fld>
            <a:endParaRPr lang="ar-SA" altLang="en-US"/>
          </a:p>
        </p:txBody>
      </p:sp>
    </p:spTree>
    <p:extLst>
      <p:ext uri="{BB962C8B-B14F-4D97-AF65-F5344CB8AC3E}">
        <p14:creationId xmlns:p14="http://schemas.microsoft.com/office/powerpoint/2010/main" val="71350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A176A2-6162-48D6-8E7D-83909B7D3C52}"/>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08CDB1AA-33CE-407C-B065-50D6539129CB}"/>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1" name="Subtitle 2"/>
          <p:cNvSpPr>
            <a:spLocks noGrp="1"/>
          </p:cNvSpPr>
          <p:nvPr>
            <p:ph type="subTitle" idx="1"/>
          </p:nvPr>
        </p:nvSpPr>
        <p:spPr>
          <a:xfrm>
            <a:off x="1522412" y="2209800"/>
            <a:ext cx="9144002" cy="3581400"/>
          </a:xfrm>
        </p:spPr>
        <p:txBody>
          <a:bodyPr/>
          <a:lstStyle>
            <a:lvl1pPr marL="457200" indent="-457200" algn="r">
              <a:buFont typeface="+mj-lt"/>
              <a:buAutoNum type="arabicPeriod"/>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13" name="Title 1"/>
          <p:cNvSpPr>
            <a:spLocks noGrp="1"/>
          </p:cNvSpPr>
          <p:nvPr>
            <p:ph type="ctrTitle"/>
          </p:nvPr>
        </p:nvSpPr>
        <p:spPr>
          <a:xfrm>
            <a:off x="1865312" y="762000"/>
            <a:ext cx="8458201" cy="701834"/>
          </a:xfrm>
        </p:spPr>
        <p:txBody>
          <a:bodyPr/>
          <a:lstStyle>
            <a:lvl1pPr algn="ctr">
              <a:defRPr/>
            </a:lvl1pPr>
          </a:lstStyle>
          <a:p>
            <a:r>
              <a:rPr lang="en-US"/>
              <a:t>Click to edit Master title style</a:t>
            </a:r>
            <a:endParaRPr lang="ar-SA" dirty="0"/>
          </a:p>
        </p:txBody>
      </p:sp>
      <p:sp>
        <p:nvSpPr>
          <p:cNvPr id="6" name="Date Placeholder 3">
            <a:extLst>
              <a:ext uri="{FF2B5EF4-FFF2-40B4-BE49-F238E27FC236}">
                <a16:creationId xmlns:a16="http://schemas.microsoft.com/office/drawing/2014/main" id="{79CA6E06-30A2-413A-A915-2DF53C0958BF}"/>
              </a:ext>
            </a:extLst>
          </p:cNvPr>
          <p:cNvSpPr>
            <a:spLocks noGrp="1"/>
          </p:cNvSpPr>
          <p:nvPr>
            <p:ph type="dt" sz="half" idx="10"/>
          </p:nvPr>
        </p:nvSpPr>
        <p:spPr/>
        <p:txBody>
          <a:bodyPr/>
          <a:lstStyle>
            <a:lvl1pPr>
              <a:defRPr/>
            </a:lvl1pPr>
          </a:lstStyle>
          <a:p>
            <a:pPr>
              <a:defRPr/>
            </a:pPr>
            <a:fld id="{F30E1CE2-2163-4350-A4C6-0B520ADC1733}" type="datetime1">
              <a:rPr lang="ar-SA"/>
              <a:pPr>
                <a:defRPr/>
              </a:pPr>
              <a:t>19/09/1443</a:t>
            </a:fld>
            <a:endParaRPr lang="ar-SA" dirty="0"/>
          </a:p>
        </p:txBody>
      </p:sp>
      <p:sp>
        <p:nvSpPr>
          <p:cNvPr id="7" name="Footer Placeholder 4">
            <a:extLst>
              <a:ext uri="{FF2B5EF4-FFF2-40B4-BE49-F238E27FC236}">
                <a16:creationId xmlns:a16="http://schemas.microsoft.com/office/drawing/2014/main" id="{16875960-ED3F-48EC-BCB6-52F47FE10D64}"/>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0096BE70-D700-4C03-8FED-772CA64B229A}"/>
              </a:ext>
            </a:extLst>
          </p:cNvPr>
          <p:cNvSpPr>
            <a:spLocks noGrp="1"/>
          </p:cNvSpPr>
          <p:nvPr>
            <p:ph type="sldNum" sz="quarter" idx="12"/>
          </p:nvPr>
        </p:nvSpPr>
        <p:spPr/>
        <p:txBody>
          <a:bodyPr/>
          <a:lstStyle>
            <a:lvl1pPr>
              <a:defRPr/>
            </a:lvl1pPr>
          </a:lstStyle>
          <a:p>
            <a:pPr>
              <a:defRPr/>
            </a:pPr>
            <a:fld id="{CF4A4129-A842-4417-B583-3E766EBAEE1A}" type="slidenum">
              <a:rPr lang="ar-SA" altLang="en-US"/>
              <a:pPr>
                <a:defRPr/>
              </a:pPr>
              <a:t>‹#›</a:t>
            </a:fld>
            <a:endParaRPr lang="ar-SA" altLang="en-US"/>
          </a:p>
        </p:txBody>
      </p:sp>
    </p:spTree>
    <p:extLst>
      <p:ext uri="{BB962C8B-B14F-4D97-AF65-F5344CB8AC3E}">
        <p14:creationId xmlns:p14="http://schemas.microsoft.com/office/powerpoint/2010/main" val="191497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2B6ED6-8F6B-4535-B375-56A57DCF3A7F}"/>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028D5C33-5576-45FE-B299-6C528D1CED74}"/>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3" name="Subtitle 2"/>
          <p:cNvSpPr>
            <a:spLocks noGrp="1"/>
          </p:cNvSpPr>
          <p:nvPr>
            <p:ph type="subTitle" idx="1"/>
          </p:nvPr>
        </p:nvSpPr>
        <p:spPr>
          <a:xfrm>
            <a:off x="1522414" y="2209800"/>
            <a:ext cx="9144000" cy="3352800"/>
          </a:xfrm>
        </p:spPr>
        <p:txBody>
          <a:bodyPr/>
          <a:lstStyle>
            <a:lvl1pPr marL="0" indent="0" algn="r">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11"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dirty="0"/>
          </a:p>
        </p:txBody>
      </p:sp>
      <p:sp>
        <p:nvSpPr>
          <p:cNvPr id="6" name="Date Placeholder 3">
            <a:extLst>
              <a:ext uri="{FF2B5EF4-FFF2-40B4-BE49-F238E27FC236}">
                <a16:creationId xmlns:a16="http://schemas.microsoft.com/office/drawing/2014/main" id="{38611005-ACD7-4174-91F0-480B2EF6DE41}"/>
              </a:ext>
            </a:extLst>
          </p:cNvPr>
          <p:cNvSpPr>
            <a:spLocks noGrp="1"/>
          </p:cNvSpPr>
          <p:nvPr>
            <p:ph type="dt" sz="half" idx="10"/>
          </p:nvPr>
        </p:nvSpPr>
        <p:spPr/>
        <p:txBody>
          <a:bodyPr/>
          <a:lstStyle>
            <a:lvl1pPr>
              <a:defRPr/>
            </a:lvl1pPr>
          </a:lstStyle>
          <a:p>
            <a:pPr>
              <a:defRPr/>
            </a:pPr>
            <a:fld id="{CFFB4493-3D21-41A2-A1FF-4B3E33C6794F}" type="datetime1">
              <a:rPr lang="ar-SA"/>
              <a:pPr>
                <a:defRPr/>
              </a:pPr>
              <a:t>19/09/1443</a:t>
            </a:fld>
            <a:endParaRPr lang="ar-SA" dirty="0"/>
          </a:p>
        </p:txBody>
      </p:sp>
      <p:sp>
        <p:nvSpPr>
          <p:cNvPr id="7" name="Footer Placeholder 4">
            <a:extLst>
              <a:ext uri="{FF2B5EF4-FFF2-40B4-BE49-F238E27FC236}">
                <a16:creationId xmlns:a16="http://schemas.microsoft.com/office/drawing/2014/main" id="{13FEDE54-E278-4009-88E4-55082B7F48A0}"/>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63E17DFD-CD9F-4CF3-990B-97B8F68FA724}"/>
              </a:ext>
            </a:extLst>
          </p:cNvPr>
          <p:cNvSpPr>
            <a:spLocks noGrp="1"/>
          </p:cNvSpPr>
          <p:nvPr>
            <p:ph type="sldNum" sz="quarter" idx="12"/>
          </p:nvPr>
        </p:nvSpPr>
        <p:spPr/>
        <p:txBody>
          <a:bodyPr/>
          <a:lstStyle>
            <a:lvl1pPr>
              <a:defRPr/>
            </a:lvl1pPr>
          </a:lstStyle>
          <a:p>
            <a:pPr>
              <a:defRPr/>
            </a:pPr>
            <a:fld id="{D7B9BA73-9644-4960-BBEF-BAFDEA415AC2}" type="slidenum">
              <a:rPr lang="ar-SA" altLang="en-US"/>
              <a:pPr>
                <a:defRPr/>
              </a:pPr>
              <a:t>‹#›</a:t>
            </a:fld>
            <a:endParaRPr lang="ar-SA" altLang="en-US"/>
          </a:p>
        </p:txBody>
      </p:sp>
    </p:spTree>
    <p:extLst>
      <p:ext uri="{BB962C8B-B14F-4D97-AF65-F5344CB8AC3E}">
        <p14:creationId xmlns:p14="http://schemas.microsoft.com/office/powerpoint/2010/main" val="170971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0C09E1E-A64B-499D-9301-6D7795DFC9A0}"/>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7" name="Google Shape;468;p43">
            <a:extLst>
              <a:ext uri="{FF2B5EF4-FFF2-40B4-BE49-F238E27FC236}">
                <a16:creationId xmlns:a16="http://schemas.microsoft.com/office/drawing/2014/main" id="{3943792C-CBA7-4160-97C2-7A39D852B6A2}"/>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4" name="Text Placeholder 3"/>
          <p:cNvSpPr>
            <a:spLocks noGrp="1"/>
          </p:cNvSpPr>
          <p:nvPr>
            <p:ph type="body" sz="half" idx="2"/>
          </p:nvPr>
        </p:nvSpPr>
        <p:spPr>
          <a:xfrm>
            <a:off x="6323013" y="2209800"/>
            <a:ext cx="4343400" cy="3962400"/>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Picture Placeholder 2"/>
          <p:cNvSpPr>
            <a:spLocks noGrp="1"/>
          </p:cNvSpPr>
          <p:nvPr>
            <p:ph type="pic" idx="1"/>
          </p:nvPr>
        </p:nvSpPr>
        <p:spPr>
          <a:xfrm>
            <a:off x="1522413" y="2286000"/>
            <a:ext cx="4419599" cy="2974975"/>
          </a:xfrm>
        </p:spPr>
        <p:txBody>
          <a:bodyPr rtlCol="1" anchor="ctr">
            <a:normAutofit/>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ar-SA" noProof="0" dirty="0"/>
          </a:p>
        </p:txBody>
      </p:sp>
      <p:sp>
        <p:nvSpPr>
          <p:cNvPr id="10" name="Text Placeholder 3"/>
          <p:cNvSpPr>
            <a:spLocks noGrp="1"/>
          </p:cNvSpPr>
          <p:nvPr>
            <p:ph type="body" sz="half" idx="13"/>
          </p:nvPr>
        </p:nvSpPr>
        <p:spPr>
          <a:xfrm>
            <a:off x="1598612" y="5410200"/>
            <a:ext cx="4305300" cy="457200"/>
          </a:xfrm>
        </p:spPr>
        <p:txBody>
          <a:bodyPr>
            <a:noAutofit/>
          </a:bodyPr>
          <a:lstStyle>
            <a:lvl1pPr marL="0" indent="0" algn="ctr">
              <a:buNone/>
              <a:defRPr sz="10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dirty="0"/>
          </a:p>
        </p:txBody>
      </p:sp>
      <p:sp>
        <p:nvSpPr>
          <p:cNvPr id="8" name="Date Placeholder 4">
            <a:extLst>
              <a:ext uri="{FF2B5EF4-FFF2-40B4-BE49-F238E27FC236}">
                <a16:creationId xmlns:a16="http://schemas.microsoft.com/office/drawing/2014/main" id="{DFA6F2AA-66D0-416A-A3AF-3C7C62F1EC4E}"/>
              </a:ext>
            </a:extLst>
          </p:cNvPr>
          <p:cNvSpPr>
            <a:spLocks noGrp="1"/>
          </p:cNvSpPr>
          <p:nvPr>
            <p:ph type="dt" sz="half" idx="14"/>
          </p:nvPr>
        </p:nvSpPr>
        <p:spPr/>
        <p:txBody>
          <a:bodyPr/>
          <a:lstStyle>
            <a:lvl1pPr>
              <a:defRPr/>
            </a:lvl1pPr>
          </a:lstStyle>
          <a:p>
            <a:pPr>
              <a:defRPr/>
            </a:pPr>
            <a:fld id="{67E7F4C2-ED3A-4680-BD59-E39D5414DDE9}" type="datetime1">
              <a:rPr lang="ar-SA"/>
              <a:pPr>
                <a:defRPr/>
              </a:pPr>
              <a:t>19/09/1443</a:t>
            </a:fld>
            <a:endParaRPr lang="ar-SA" dirty="0"/>
          </a:p>
        </p:txBody>
      </p:sp>
      <p:sp>
        <p:nvSpPr>
          <p:cNvPr id="11" name="Footer Placeholder 5">
            <a:extLst>
              <a:ext uri="{FF2B5EF4-FFF2-40B4-BE49-F238E27FC236}">
                <a16:creationId xmlns:a16="http://schemas.microsoft.com/office/drawing/2014/main" id="{E73BD41E-2286-4C68-A2C2-C4A64EED026C}"/>
              </a:ext>
            </a:extLst>
          </p:cNvPr>
          <p:cNvSpPr>
            <a:spLocks noGrp="1"/>
          </p:cNvSpPr>
          <p:nvPr>
            <p:ph type="ftr" sz="quarter" idx="15"/>
          </p:nvPr>
        </p:nvSpPr>
        <p:spPr/>
        <p:txBody>
          <a:bodyPr/>
          <a:lstStyle>
            <a:lvl1pPr>
              <a:defRPr/>
            </a:lvl1pPr>
          </a:lstStyle>
          <a:p>
            <a:pPr>
              <a:defRPr/>
            </a:pPr>
            <a:endParaRPr lang="ar-SA"/>
          </a:p>
        </p:txBody>
      </p:sp>
      <p:sp>
        <p:nvSpPr>
          <p:cNvPr id="12" name="Slide Number Placeholder 6">
            <a:extLst>
              <a:ext uri="{FF2B5EF4-FFF2-40B4-BE49-F238E27FC236}">
                <a16:creationId xmlns:a16="http://schemas.microsoft.com/office/drawing/2014/main" id="{BC496403-3376-4936-B82F-D10552A74E5D}"/>
              </a:ext>
            </a:extLst>
          </p:cNvPr>
          <p:cNvSpPr>
            <a:spLocks noGrp="1"/>
          </p:cNvSpPr>
          <p:nvPr>
            <p:ph type="sldNum" sz="quarter" idx="16"/>
          </p:nvPr>
        </p:nvSpPr>
        <p:spPr/>
        <p:txBody>
          <a:bodyPr/>
          <a:lstStyle>
            <a:lvl1pPr>
              <a:defRPr/>
            </a:lvl1pPr>
          </a:lstStyle>
          <a:p>
            <a:pPr>
              <a:defRPr/>
            </a:pPr>
            <a:fld id="{03B3AE9B-F17C-47B4-BEC7-D697F665BC74}" type="slidenum">
              <a:rPr lang="ar-SA" altLang="en-US"/>
              <a:pPr>
                <a:defRPr/>
              </a:pPr>
              <a:t>‹#›</a:t>
            </a:fld>
            <a:endParaRPr lang="ar-SA" altLang="en-US"/>
          </a:p>
        </p:txBody>
      </p:sp>
    </p:spTree>
    <p:extLst>
      <p:ext uri="{BB962C8B-B14F-4D97-AF65-F5344CB8AC3E}">
        <p14:creationId xmlns:p14="http://schemas.microsoft.com/office/powerpoint/2010/main" val="237757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4A27C0-6473-4A6D-AD7C-D74CEC631C85}"/>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6" name="Google Shape;468;p43">
            <a:extLst>
              <a:ext uri="{FF2B5EF4-FFF2-40B4-BE49-F238E27FC236}">
                <a16:creationId xmlns:a16="http://schemas.microsoft.com/office/drawing/2014/main" id="{A904490C-86DE-4A3C-B443-724F727C4FE3}"/>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3" name="Picture Placeholder 2"/>
          <p:cNvSpPr>
            <a:spLocks noGrp="1"/>
          </p:cNvSpPr>
          <p:nvPr>
            <p:ph type="pic" idx="1"/>
          </p:nvPr>
        </p:nvSpPr>
        <p:spPr>
          <a:xfrm>
            <a:off x="2437765" y="2286000"/>
            <a:ext cx="7313295" cy="3124200"/>
          </a:xfrm>
        </p:spPr>
        <p:txBody>
          <a:bodyPr rtlCol="1" anchor="ctr">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ar-SA" noProof="0" dirty="0"/>
          </a:p>
        </p:txBody>
      </p:sp>
      <p:sp>
        <p:nvSpPr>
          <p:cNvPr id="4" name="Text Placeholder 3"/>
          <p:cNvSpPr>
            <a:spLocks noGrp="1"/>
          </p:cNvSpPr>
          <p:nvPr>
            <p:ph type="body" sz="half" idx="2"/>
          </p:nvPr>
        </p:nvSpPr>
        <p:spPr>
          <a:xfrm>
            <a:off x="2437765" y="5562600"/>
            <a:ext cx="7313295" cy="381000"/>
          </a:xfrm>
        </p:spPr>
        <p:txBody>
          <a:bodyPr anchor="ctr">
            <a:normAutofit/>
          </a:bodyPr>
          <a:lstStyle>
            <a:lvl1pPr marL="0" indent="0" algn="ctr">
              <a:buNone/>
              <a:defRPr sz="10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itle 1"/>
          <p:cNvSpPr>
            <a:spLocks noGrp="1"/>
          </p:cNvSpPr>
          <p:nvPr>
            <p:ph type="ctrTitle"/>
          </p:nvPr>
        </p:nvSpPr>
        <p:spPr>
          <a:xfrm>
            <a:off x="1903413" y="685800"/>
            <a:ext cx="8381999" cy="778829"/>
          </a:xfrm>
        </p:spPr>
        <p:txBody>
          <a:bodyPr/>
          <a:lstStyle>
            <a:lvl1pPr algn="ctr">
              <a:defRPr/>
            </a:lvl1pPr>
          </a:lstStyle>
          <a:p>
            <a:r>
              <a:rPr lang="en-US"/>
              <a:t>Click to edit Master title style</a:t>
            </a:r>
            <a:endParaRPr lang="ar-SA" dirty="0"/>
          </a:p>
        </p:txBody>
      </p:sp>
      <p:sp>
        <p:nvSpPr>
          <p:cNvPr id="7" name="Date Placeholder 4">
            <a:extLst>
              <a:ext uri="{FF2B5EF4-FFF2-40B4-BE49-F238E27FC236}">
                <a16:creationId xmlns:a16="http://schemas.microsoft.com/office/drawing/2014/main" id="{AD8EBCDB-0C2C-45EE-9A45-BA01B02D8616}"/>
              </a:ext>
            </a:extLst>
          </p:cNvPr>
          <p:cNvSpPr>
            <a:spLocks noGrp="1"/>
          </p:cNvSpPr>
          <p:nvPr>
            <p:ph type="dt" sz="half" idx="10"/>
          </p:nvPr>
        </p:nvSpPr>
        <p:spPr/>
        <p:txBody>
          <a:bodyPr/>
          <a:lstStyle>
            <a:lvl1pPr>
              <a:defRPr/>
            </a:lvl1pPr>
          </a:lstStyle>
          <a:p>
            <a:pPr>
              <a:defRPr/>
            </a:pPr>
            <a:fld id="{37CBFBB5-7D05-40DC-BC5C-F861BA2529B2}" type="datetime1">
              <a:rPr lang="ar-SA"/>
              <a:pPr>
                <a:defRPr/>
              </a:pPr>
              <a:t>19/09/1443</a:t>
            </a:fld>
            <a:endParaRPr lang="ar-SA" dirty="0"/>
          </a:p>
        </p:txBody>
      </p:sp>
      <p:sp>
        <p:nvSpPr>
          <p:cNvPr id="8" name="Footer Placeholder 5">
            <a:extLst>
              <a:ext uri="{FF2B5EF4-FFF2-40B4-BE49-F238E27FC236}">
                <a16:creationId xmlns:a16="http://schemas.microsoft.com/office/drawing/2014/main" id="{184C0EF3-7B63-4B61-89B8-942E6508A785}"/>
              </a:ext>
            </a:extLst>
          </p:cNvPr>
          <p:cNvSpPr>
            <a:spLocks noGrp="1"/>
          </p:cNvSpPr>
          <p:nvPr>
            <p:ph type="ftr" sz="quarter" idx="11"/>
          </p:nvPr>
        </p:nvSpPr>
        <p:spPr/>
        <p:txBody>
          <a:bodyPr/>
          <a:lstStyle>
            <a:lvl1pPr>
              <a:defRPr/>
            </a:lvl1pPr>
          </a:lstStyle>
          <a:p>
            <a:pPr>
              <a:defRPr/>
            </a:pPr>
            <a:endParaRPr lang="ar-SA"/>
          </a:p>
        </p:txBody>
      </p:sp>
      <p:sp>
        <p:nvSpPr>
          <p:cNvPr id="10" name="Slide Number Placeholder 6">
            <a:extLst>
              <a:ext uri="{FF2B5EF4-FFF2-40B4-BE49-F238E27FC236}">
                <a16:creationId xmlns:a16="http://schemas.microsoft.com/office/drawing/2014/main" id="{C9EE1060-7E3E-47AD-98C6-8C85821E0733}"/>
              </a:ext>
            </a:extLst>
          </p:cNvPr>
          <p:cNvSpPr>
            <a:spLocks noGrp="1"/>
          </p:cNvSpPr>
          <p:nvPr>
            <p:ph type="sldNum" sz="quarter" idx="12"/>
          </p:nvPr>
        </p:nvSpPr>
        <p:spPr/>
        <p:txBody>
          <a:bodyPr/>
          <a:lstStyle>
            <a:lvl1pPr>
              <a:defRPr/>
            </a:lvl1pPr>
          </a:lstStyle>
          <a:p>
            <a:pPr>
              <a:defRPr/>
            </a:pPr>
            <a:fld id="{C94EFF52-A82E-4038-BCC8-6C4D809DAB73}" type="slidenum">
              <a:rPr lang="ar-SA" altLang="en-US"/>
              <a:pPr>
                <a:defRPr/>
              </a:pPr>
              <a:t>‹#›</a:t>
            </a:fld>
            <a:endParaRPr lang="ar-SA" altLang="en-US"/>
          </a:p>
        </p:txBody>
      </p:sp>
    </p:spTree>
    <p:extLst>
      <p:ext uri="{BB962C8B-B14F-4D97-AF65-F5344CB8AC3E}">
        <p14:creationId xmlns:p14="http://schemas.microsoft.com/office/powerpoint/2010/main" val="174938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890A296-D157-4E9C-BBC9-402E58A8AF88}"/>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6D1A4EB6-FD26-4D9E-884E-2E9449558FC6}"/>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6" name="Title 1">
            <a:extLst>
              <a:ext uri="{FF2B5EF4-FFF2-40B4-BE49-F238E27FC236}">
                <a16:creationId xmlns:a16="http://schemas.microsoft.com/office/drawing/2014/main" id="{E01B55A2-94C7-4D79-851C-D3B3164149DB}"/>
              </a:ext>
            </a:extLst>
          </p:cNvPr>
          <p:cNvSpPr txBox="1">
            <a:spLocks/>
          </p:cNvSpPr>
          <p:nvPr userDrawn="1"/>
        </p:nvSpPr>
        <p:spPr>
          <a:xfrm>
            <a:off x="1079500" y="2438400"/>
            <a:ext cx="10185400" cy="779463"/>
          </a:xfrm>
          <a:prstGeom prst="rect">
            <a:avLst/>
          </a:prstGeom>
        </p:spPr>
        <p:txBody>
          <a:bodyPr rtlCol="1" anchor="ctr">
            <a:normAutofit/>
          </a:bodyPr>
          <a:lstStyle>
            <a:lvl1pPr algn="r" defTabSz="914400" rtl="1" eaLnBrk="1" latinLnBrk="0" hangingPunct="1">
              <a:spcBef>
                <a:spcPct val="0"/>
              </a:spcBef>
              <a:buNone/>
              <a:defRPr sz="2600" kern="1200">
                <a:solidFill>
                  <a:schemeClr val="tx1"/>
                </a:solidFill>
                <a:latin typeface="+mj-lt"/>
                <a:ea typeface="+mj-ea"/>
                <a:cs typeface="+mj-cs"/>
              </a:defRPr>
            </a:lvl1pPr>
          </a:lstStyle>
          <a:p>
            <a:pPr fontAlgn="auto">
              <a:spcAft>
                <a:spcPts val="0"/>
              </a:spcAft>
              <a:defRPr/>
            </a:pPr>
            <a:endParaRPr lang="ar-SA" dirty="0"/>
          </a:p>
        </p:txBody>
      </p:sp>
      <p:sp>
        <p:nvSpPr>
          <p:cNvPr id="9" name="Text Placeholder 3"/>
          <p:cNvSpPr>
            <a:spLocks noGrp="1"/>
          </p:cNvSpPr>
          <p:nvPr>
            <p:ph type="body" sz="half" idx="2"/>
          </p:nvPr>
        </p:nvSpPr>
        <p:spPr>
          <a:xfrm>
            <a:off x="3541712" y="5562600"/>
            <a:ext cx="5105401" cy="381000"/>
          </a:xfrm>
        </p:spPr>
        <p:txBody>
          <a:bodyPr>
            <a:noAutofit/>
          </a:bodyPr>
          <a:lstStyle>
            <a:lvl1pPr marL="0" indent="0" algn="ctr">
              <a:buNone/>
              <a:defRPr sz="10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ctrTitle"/>
          </p:nvPr>
        </p:nvSpPr>
        <p:spPr>
          <a:xfrm>
            <a:off x="1915687" y="685800"/>
            <a:ext cx="8357450" cy="778829"/>
          </a:xfrm>
        </p:spPr>
        <p:txBody>
          <a:bodyPr/>
          <a:lstStyle>
            <a:lvl1pPr algn="ctr">
              <a:defRPr/>
            </a:lvl1pPr>
          </a:lstStyle>
          <a:p>
            <a:r>
              <a:rPr lang="en-US"/>
              <a:t>Click to edit Master title style</a:t>
            </a:r>
            <a:endParaRPr lang="ar-SA" dirty="0"/>
          </a:p>
        </p:txBody>
      </p:sp>
      <p:sp>
        <p:nvSpPr>
          <p:cNvPr id="7" name="Date Placeholder 3">
            <a:extLst>
              <a:ext uri="{FF2B5EF4-FFF2-40B4-BE49-F238E27FC236}">
                <a16:creationId xmlns:a16="http://schemas.microsoft.com/office/drawing/2014/main" id="{FAE16A6A-329D-47BC-AF84-DAEF42E9632B}"/>
              </a:ext>
            </a:extLst>
          </p:cNvPr>
          <p:cNvSpPr>
            <a:spLocks noGrp="1"/>
          </p:cNvSpPr>
          <p:nvPr>
            <p:ph type="dt" sz="half" idx="10"/>
          </p:nvPr>
        </p:nvSpPr>
        <p:spPr/>
        <p:txBody>
          <a:bodyPr/>
          <a:lstStyle>
            <a:lvl1pPr>
              <a:defRPr/>
            </a:lvl1pPr>
          </a:lstStyle>
          <a:p>
            <a:pPr>
              <a:defRPr/>
            </a:pPr>
            <a:fld id="{13103CE8-3B56-45A8-B5CF-01A66C9E49A0}" type="datetime1">
              <a:rPr lang="ar-SA"/>
              <a:pPr>
                <a:defRPr/>
              </a:pPr>
              <a:t>19/09/1443</a:t>
            </a:fld>
            <a:endParaRPr lang="ar-SA" dirty="0"/>
          </a:p>
        </p:txBody>
      </p:sp>
      <p:sp>
        <p:nvSpPr>
          <p:cNvPr id="10" name="Footer Placeholder 4">
            <a:extLst>
              <a:ext uri="{FF2B5EF4-FFF2-40B4-BE49-F238E27FC236}">
                <a16:creationId xmlns:a16="http://schemas.microsoft.com/office/drawing/2014/main" id="{CE02F646-4F2A-4EBE-9606-F4718FB1ED90}"/>
              </a:ext>
            </a:extLst>
          </p:cNvPr>
          <p:cNvSpPr>
            <a:spLocks noGrp="1"/>
          </p:cNvSpPr>
          <p:nvPr>
            <p:ph type="ftr" sz="quarter" idx="11"/>
          </p:nvPr>
        </p:nvSpPr>
        <p:spPr/>
        <p:txBody>
          <a:bodyPr/>
          <a:lstStyle>
            <a:lvl1pPr>
              <a:defRPr/>
            </a:lvl1pPr>
          </a:lstStyle>
          <a:p>
            <a:pPr>
              <a:defRPr/>
            </a:pPr>
            <a:endParaRPr lang="ar-SA"/>
          </a:p>
        </p:txBody>
      </p:sp>
      <p:sp>
        <p:nvSpPr>
          <p:cNvPr id="11" name="Slide Number Placeholder 5">
            <a:extLst>
              <a:ext uri="{FF2B5EF4-FFF2-40B4-BE49-F238E27FC236}">
                <a16:creationId xmlns:a16="http://schemas.microsoft.com/office/drawing/2014/main" id="{01FF1255-7879-447F-9DE6-302AB5EE80A7}"/>
              </a:ext>
            </a:extLst>
          </p:cNvPr>
          <p:cNvSpPr>
            <a:spLocks noGrp="1"/>
          </p:cNvSpPr>
          <p:nvPr>
            <p:ph type="sldNum" sz="quarter" idx="12"/>
          </p:nvPr>
        </p:nvSpPr>
        <p:spPr/>
        <p:txBody>
          <a:bodyPr/>
          <a:lstStyle>
            <a:lvl1pPr>
              <a:defRPr/>
            </a:lvl1pPr>
          </a:lstStyle>
          <a:p>
            <a:pPr>
              <a:defRPr/>
            </a:pPr>
            <a:fld id="{0495B4D0-C751-40B0-ACE8-2F48FE07AD22}" type="slidenum">
              <a:rPr lang="ar-SA" altLang="en-US"/>
              <a:pPr>
                <a:defRPr/>
              </a:pPr>
              <a:t>‹#›</a:t>
            </a:fld>
            <a:endParaRPr lang="ar-SA" altLang="en-US"/>
          </a:p>
        </p:txBody>
      </p:sp>
    </p:spTree>
    <p:extLst>
      <p:ext uri="{BB962C8B-B14F-4D97-AF65-F5344CB8AC3E}">
        <p14:creationId xmlns:p14="http://schemas.microsoft.com/office/powerpoint/2010/main" val="263225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E4396C-0B6A-4725-876D-4355497E51FB}"/>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5CE4C95F-98D8-4A1E-A7C9-0605187A5999}"/>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6" name="Subtitle 2"/>
          <p:cNvSpPr>
            <a:spLocks noGrp="1"/>
          </p:cNvSpPr>
          <p:nvPr>
            <p:ph type="subTitle" idx="1"/>
          </p:nvPr>
        </p:nvSpPr>
        <p:spPr>
          <a:xfrm>
            <a:off x="1522412" y="2209800"/>
            <a:ext cx="9144001" cy="3581400"/>
          </a:xfrm>
        </p:spPr>
        <p:txBody>
          <a:bodyPr/>
          <a:lstStyle>
            <a:lvl1pPr marL="0" indent="0" algn="r">
              <a:buFont typeface="+mj-lt"/>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9" name="Title 1"/>
          <p:cNvSpPr>
            <a:spLocks noGrp="1"/>
          </p:cNvSpPr>
          <p:nvPr>
            <p:ph type="ctrTitle"/>
          </p:nvPr>
        </p:nvSpPr>
        <p:spPr>
          <a:xfrm>
            <a:off x="1903412" y="685800"/>
            <a:ext cx="8382001" cy="778829"/>
          </a:xfrm>
        </p:spPr>
        <p:txBody>
          <a:bodyPr/>
          <a:lstStyle>
            <a:lvl1pPr algn="ctr">
              <a:defRPr/>
            </a:lvl1pPr>
          </a:lstStyle>
          <a:p>
            <a:r>
              <a:rPr lang="en-US"/>
              <a:t>Click to edit Master title style</a:t>
            </a:r>
            <a:endParaRPr lang="ar-SA" dirty="0"/>
          </a:p>
        </p:txBody>
      </p:sp>
      <p:sp>
        <p:nvSpPr>
          <p:cNvPr id="6" name="Date Placeholder 3">
            <a:extLst>
              <a:ext uri="{FF2B5EF4-FFF2-40B4-BE49-F238E27FC236}">
                <a16:creationId xmlns:a16="http://schemas.microsoft.com/office/drawing/2014/main" id="{483EC5F5-974B-4663-84E8-90C902BAFAA0}"/>
              </a:ext>
            </a:extLst>
          </p:cNvPr>
          <p:cNvSpPr>
            <a:spLocks noGrp="1"/>
          </p:cNvSpPr>
          <p:nvPr>
            <p:ph type="dt" sz="half" idx="10"/>
          </p:nvPr>
        </p:nvSpPr>
        <p:spPr/>
        <p:txBody>
          <a:bodyPr/>
          <a:lstStyle>
            <a:lvl1pPr>
              <a:defRPr/>
            </a:lvl1pPr>
          </a:lstStyle>
          <a:p>
            <a:pPr>
              <a:defRPr/>
            </a:pPr>
            <a:fld id="{51DE0C00-6659-4116-A562-96C0917D9A76}" type="datetime1">
              <a:rPr lang="ar-SA"/>
              <a:pPr>
                <a:defRPr/>
              </a:pPr>
              <a:t>19/09/1443</a:t>
            </a:fld>
            <a:endParaRPr lang="ar-SA" dirty="0"/>
          </a:p>
        </p:txBody>
      </p:sp>
      <p:sp>
        <p:nvSpPr>
          <p:cNvPr id="7" name="Footer Placeholder 4">
            <a:extLst>
              <a:ext uri="{FF2B5EF4-FFF2-40B4-BE49-F238E27FC236}">
                <a16:creationId xmlns:a16="http://schemas.microsoft.com/office/drawing/2014/main" id="{19F1B529-71BD-40F3-84AE-2533EC656A86}"/>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D2AB687E-728E-4DB9-972D-8946C6EE84D0}"/>
              </a:ext>
            </a:extLst>
          </p:cNvPr>
          <p:cNvSpPr>
            <a:spLocks noGrp="1"/>
          </p:cNvSpPr>
          <p:nvPr>
            <p:ph type="sldNum" sz="quarter" idx="12"/>
          </p:nvPr>
        </p:nvSpPr>
        <p:spPr/>
        <p:txBody>
          <a:bodyPr/>
          <a:lstStyle>
            <a:lvl1pPr>
              <a:defRPr/>
            </a:lvl1pPr>
          </a:lstStyle>
          <a:p>
            <a:pPr>
              <a:defRPr/>
            </a:pPr>
            <a:fld id="{D8D7BA74-6C5A-4BF6-806F-EC79F7F5D2B6}" type="slidenum">
              <a:rPr lang="ar-SA" altLang="en-US"/>
              <a:pPr>
                <a:defRPr/>
              </a:pPr>
              <a:t>‹#›</a:t>
            </a:fld>
            <a:endParaRPr lang="ar-SA" altLang="en-US"/>
          </a:p>
        </p:txBody>
      </p:sp>
    </p:spTree>
    <p:extLst>
      <p:ext uri="{BB962C8B-B14F-4D97-AF65-F5344CB8AC3E}">
        <p14:creationId xmlns:p14="http://schemas.microsoft.com/office/powerpoint/2010/main" val="310686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F34AFA-2202-493B-A5D8-5E34CFC3146C}"/>
              </a:ext>
            </a:extLst>
          </p:cNvPr>
          <p:cNvSpPr/>
          <p:nvPr userDrawn="1"/>
        </p:nvSpPr>
        <p:spPr>
          <a:xfrm>
            <a:off x="155575" y="533400"/>
            <a:ext cx="12033250" cy="1006475"/>
          </a:xfrm>
          <a:prstGeom prst="rect">
            <a:avLst/>
          </a:prstGeom>
          <a:solidFill>
            <a:srgbClr val="401882">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anchor="ctr"/>
          <a:lstStyle/>
          <a:p>
            <a:pPr algn="ctr" rtl="1" eaLnBrk="1" fontAlgn="auto" hangingPunct="1">
              <a:spcBef>
                <a:spcPts val="0"/>
              </a:spcBef>
              <a:spcAft>
                <a:spcPts val="0"/>
              </a:spcAft>
              <a:defRPr/>
            </a:pPr>
            <a:endParaRPr lang="en-US" dirty="0"/>
          </a:p>
        </p:txBody>
      </p:sp>
      <p:sp>
        <p:nvSpPr>
          <p:cNvPr id="5" name="Google Shape;468;p43">
            <a:extLst>
              <a:ext uri="{FF2B5EF4-FFF2-40B4-BE49-F238E27FC236}">
                <a16:creationId xmlns:a16="http://schemas.microsoft.com/office/drawing/2014/main" id="{9D71D01A-7AA6-4EA3-98F8-903093A0EB17}"/>
              </a:ext>
            </a:extLst>
          </p:cNvPr>
          <p:cNvSpPr>
            <a:spLocks noChangeArrowheads="1"/>
          </p:cNvSpPr>
          <p:nvPr userDrawn="1"/>
        </p:nvSpPr>
        <p:spPr bwMode="auto">
          <a:xfrm>
            <a:off x="0" y="685800"/>
            <a:ext cx="11961813" cy="1006475"/>
          </a:xfrm>
          <a:prstGeom prst="rect">
            <a:avLst/>
          </a:prstGeom>
          <a:noFill/>
          <a:ln w="28575">
            <a:solidFill>
              <a:srgbClr val="401882"/>
            </a:solidFill>
            <a:round/>
            <a:headEnd type="none" w="sm" len="sm"/>
            <a:tailEnd type="none" w="sm" len="sm"/>
          </a:ln>
        </p:spPr>
        <p:txBody>
          <a:bodyPr lIns="121900" tIns="121900" rIns="121900" bIns="121900" anchor="ctr"/>
          <a:lstStyle>
            <a:lvl1pPr>
              <a:defRPr>
                <a:solidFill>
                  <a:schemeClr val="tx1"/>
                </a:solidFill>
                <a:latin typeface="Arial" panose="020B0604020202020204" pitchFamily="34" charset="0"/>
                <a:cs typeface="DIN NEXT™ ARABIC MEDIUM" panose="020B0603020203050203" pitchFamily="34" charset="-78"/>
              </a:defRPr>
            </a:lvl1pPr>
            <a:lvl2pPr marL="742950" indent="-285750">
              <a:defRPr>
                <a:solidFill>
                  <a:schemeClr val="tx1"/>
                </a:solidFill>
                <a:latin typeface="Arial" panose="020B0604020202020204" pitchFamily="34" charset="0"/>
                <a:cs typeface="DIN NEXT™ ARABIC MEDIUM" panose="020B0603020203050203" pitchFamily="34" charset="-78"/>
              </a:defRPr>
            </a:lvl2pPr>
            <a:lvl3pPr marL="1143000" indent="-228600">
              <a:defRPr>
                <a:solidFill>
                  <a:schemeClr val="tx1"/>
                </a:solidFill>
                <a:latin typeface="Arial" panose="020B0604020202020204" pitchFamily="34" charset="0"/>
                <a:cs typeface="DIN NEXT™ ARABIC MEDIUM" panose="020B0603020203050203" pitchFamily="34" charset="-78"/>
              </a:defRPr>
            </a:lvl3pPr>
            <a:lvl4pPr marL="1600200" indent="-228600">
              <a:defRPr>
                <a:solidFill>
                  <a:schemeClr val="tx1"/>
                </a:solidFill>
                <a:latin typeface="Arial" panose="020B0604020202020204" pitchFamily="34" charset="0"/>
                <a:cs typeface="DIN NEXT™ ARABIC MEDIUM" panose="020B0603020203050203" pitchFamily="34" charset="-78"/>
              </a:defRPr>
            </a:lvl4pPr>
            <a:lvl5pPr marL="2057400" indent="-228600">
              <a:defRPr>
                <a:solidFill>
                  <a:schemeClr val="tx1"/>
                </a:solidFill>
                <a:latin typeface="Arial" panose="020B0604020202020204" pitchFamily="34" charset="0"/>
                <a:cs typeface="DIN NEXT™ ARABIC MEDIUM" panose="020B0603020203050203" pitchFamily="34" charset="-78"/>
              </a:defRPr>
            </a:lvl5pPr>
            <a:lvl6pPr marL="25146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6pPr>
            <a:lvl7pPr marL="29718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7pPr>
            <a:lvl8pPr marL="34290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8pPr>
            <a:lvl9pPr marL="3886200" indent="-228600" eaLnBrk="0" fontAlgn="base" hangingPunct="0">
              <a:spcBef>
                <a:spcPct val="0"/>
              </a:spcBef>
              <a:spcAft>
                <a:spcPct val="0"/>
              </a:spcAft>
              <a:defRPr>
                <a:solidFill>
                  <a:schemeClr val="tx1"/>
                </a:solidFill>
                <a:latin typeface="Arial" panose="020B0604020202020204" pitchFamily="34" charset="0"/>
                <a:cs typeface="DIN NEXT™ ARABIC MEDIUM" panose="020B0603020203050203" pitchFamily="34" charset="-78"/>
              </a:defRPr>
            </a:lvl9pPr>
          </a:lstStyle>
          <a:p>
            <a:pPr algn="r" rtl="1" eaLnBrk="1" hangingPunct="1">
              <a:defRPr/>
            </a:pPr>
            <a:endParaRPr lang="en-US" altLang="en-US">
              <a:latin typeface="DIN NEXT™ ARABIC MEDIUM" panose="020B0603020203050203" pitchFamily="34" charset="-78"/>
            </a:endParaRPr>
          </a:p>
        </p:txBody>
      </p:sp>
      <p:sp>
        <p:nvSpPr>
          <p:cNvPr id="18" name="Subtitle 2"/>
          <p:cNvSpPr>
            <a:spLocks noGrp="1"/>
          </p:cNvSpPr>
          <p:nvPr>
            <p:ph type="subTitle" idx="1"/>
          </p:nvPr>
        </p:nvSpPr>
        <p:spPr>
          <a:xfrm>
            <a:off x="1522412" y="2209800"/>
            <a:ext cx="9144001" cy="3581400"/>
          </a:xfrm>
        </p:spPr>
        <p:txBody>
          <a:bodyPr/>
          <a:lstStyle>
            <a:lvl1pPr marL="0" indent="0" algn="r">
              <a:buFont typeface="+mj-lt"/>
              <a:buNone/>
              <a:defRPr>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dirty="0"/>
          </a:p>
        </p:txBody>
      </p:sp>
      <p:sp>
        <p:nvSpPr>
          <p:cNvPr id="9" name="Title 1"/>
          <p:cNvSpPr>
            <a:spLocks noGrp="1"/>
          </p:cNvSpPr>
          <p:nvPr>
            <p:ph type="ctrTitle"/>
          </p:nvPr>
        </p:nvSpPr>
        <p:spPr>
          <a:xfrm>
            <a:off x="1903412" y="685800"/>
            <a:ext cx="8382001" cy="778829"/>
          </a:xfrm>
        </p:spPr>
        <p:txBody>
          <a:bodyPr/>
          <a:lstStyle>
            <a:lvl1pPr algn="ctr">
              <a:defRPr/>
            </a:lvl1pPr>
          </a:lstStyle>
          <a:p>
            <a:r>
              <a:rPr lang="en-US"/>
              <a:t>Click to edit Master title style</a:t>
            </a:r>
            <a:endParaRPr lang="ar-SA" dirty="0"/>
          </a:p>
        </p:txBody>
      </p:sp>
      <p:sp>
        <p:nvSpPr>
          <p:cNvPr id="6" name="Date Placeholder 3">
            <a:extLst>
              <a:ext uri="{FF2B5EF4-FFF2-40B4-BE49-F238E27FC236}">
                <a16:creationId xmlns:a16="http://schemas.microsoft.com/office/drawing/2014/main" id="{2055B663-23F0-47A5-8565-9A1DE3108091}"/>
              </a:ext>
            </a:extLst>
          </p:cNvPr>
          <p:cNvSpPr>
            <a:spLocks noGrp="1"/>
          </p:cNvSpPr>
          <p:nvPr>
            <p:ph type="dt" sz="half" idx="10"/>
          </p:nvPr>
        </p:nvSpPr>
        <p:spPr/>
        <p:txBody>
          <a:bodyPr/>
          <a:lstStyle>
            <a:lvl1pPr>
              <a:defRPr/>
            </a:lvl1pPr>
          </a:lstStyle>
          <a:p>
            <a:pPr>
              <a:defRPr/>
            </a:pPr>
            <a:fld id="{57B0E77C-E81B-4E3B-A0EA-06DCA230209E}" type="datetime1">
              <a:rPr lang="ar-SA"/>
              <a:pPr>
                <a:defRPr/>
              </a:pPr>
              <a:t>19/09/1443</a:t>
            </a:fld>
            <a:endParaRPr lang="ar-SA" dirty="0"/>
          </a:p>
        </p:txBody>
      </p:sp>
      <p:sp>
        <p:nvSpPr>
          <p:cNvPr id="7" name="Footer Placeholder 4">
            <a:extLst>
              <a:ext uri="{FF2B5EF4-FFF2-40B4-BE49-F238E27FC236}">
                <a16:creationId xmlns:a16="http://schemas.microsoft.com/office/drawing/2014/main" id="{D666C779-BCF2-44FA-A1A8-85CB41F6EAFC}"/>
              </a:ext>
            </a:extLst>
          </p:cNvPr>
          <p:cNvSpPr>
            <a:spLocks noGrp="1"/>
          </p:cNvSpPr>
          <p:nvPr>
            <p:ph type="ftr" sz="quarter" idx="11"/>
          </p:nvPr>
        </p:nvSpPr>
        <p:spPr/>
        <p:txBody>
          <a:bodyPr/>
          <a:lstStyle>
            <a:lvl1pPr>
              <a:defRPr/>
            </a:lvl1pPr>
          </a:lstStyle>
          <a:p>
            <a:pPr>
              <a:defRPr/>
            </a:pPr>
            <a:endParaRPr lang="ar-SA"/>
          </a:p>
        </p:txBody>
      </p:sp>
      <p:sp>
        <p:nvSpPr>
          <p:cNvPr id="8" name="Slide Number Placeholder 5">
            <a:extLst>
              <a:ext uri="{FF2B5EF4-FFF2-40B4-BE49-F238E27FC236}">
                <a16:creationId xmlns:a16="http://schemas.microsoft.com/office/drawing/2014/main" id="{2616F02A-6962-428C-ADAC-C54E6E5CE89F}"/>
              </a:ext>
            </a:extLst>
          </p:cNvPr>
          <p:cNvSpPr>
            <a:spLocks noGrp="1"/>
          </p:cNvSpPr>
          <p:nvPr>
            <p:ph type="sldNum" sz="quarter" idx="12"/>
          </p:nvPr>
        </p:nvSpPr>
        <p:spPr/>
        <p:txBody>
          <a:bodyPr/>
          <a:lstStyle>
            <a:lvl1pPr>
              <a:defRPr/>
            </a:lvl1pPr>
          </a:lstStyle>
          <a:p>
            <a:pPr>
              <a:defRPr/>
            </a:pPr>
            <a:fld id="{F9A55B01-4396-4FD1-9AD8-018FB370FD04}" type="slidenum">
              <a:rPr lang="ar-SA" altLang="en-US"/>
              <a:pPr>
                <a:defRPr/>
              </a:pPr>
              <a:t>‹#›</a:t>
            </a:fld>
            <a:endParaRPr lang="ar-SA" altLang="en-US"/>
          </a:p>
        </p:txBody>
      </p:sp>
    </p:spTree>
    <p:extLst>
      <p:ext uri="{BB962C8B-B14F-4D97-AF65-F5344CB8AC3E}">
        <p14:creationId xmlns:p14="http://schemas.microsoft.com/office/powerpoint/2010/main" val="368600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423A880-D5F5-46D4-AF09-17B68C691942}"/>
              </a:ext>
            </a:extLst>
          </p:cNvPr>
          <p:cNvSpPr>
            <a:spLocks noGrp="1"/>
          </p:cNvSpPr>
          <p:nvPr>
            <p:ph type="title"/>
          </p:nvPr>
        </p:nvSpPr>
        <p:spPr bwMode="auto">
          <a:xfrm>
            <a:off x="609600" y="685800"/>
            <a:ext cx="10969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EF85535-E119-4E53-8F3D-D1D5F596A8B3}"/>
              </a:ext>
            </a:extLst>
          </p:cNvPr>
          <p:cNvSpPr>
            <a:spLocks noGrp="1"/>
          </p:cNvSpPr>
          <p:nvPr>
            <p:ph type="body" idx="1"/>
          </p:nvPr>
        </p:nvSpPr>
        <p:spPr bwMode="auto">
          <a:xfrm>
            <a:off x="609600" y="2057400"/>
            <a:ext cx="10969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91D278-68E4-451E-B820-19FA9235B187}"/>
              </a:ext>
            </a:extLst>
          </p:cNvPr>
          <p:cNvSpPr>
            <a:spLocks noGrp="1"/>
          </p:cNvSpPr>
          <p:nvPr>
            <p:ph type="dt" sz="half" idx="2"/>
          </p:nvPr>
        </p:nvSpPr>
        <p:spPr>
          <a:xfrm>
            <a:off x="8736013" y="6356350"/>
            <a:ext cx="2843212"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7DE2C4ED-8E50-4945-B90A-19A21E78829B}" type="datetime1">
              <a:rPr lang="ar-SA"/>
              <a:pPr>
                <a:defRPr/>
              </a:pPr>
              <a:t>19/09/1443</a:t>
            </a:fld>
            <a:endParaRPr lang="ar-SA" dirty="0"/>
          </a:p>
        </p:txBody>
      </p:sp>
      <p:sp>
        <p:nvSpPr>
          <p:cNvPr id="5" name="Footer Placeholder 4">
            <a:extLst>
              <a:ext uri="{FF2B5EF4-FFF2-40B4-BE49-F238E27FC236}">
                <a16:creationId xmlns:a16="http://schemas.microsoft.com/office/drawing/2014/main" id="{5F6BC8F4-23F9-4F01-86CB-3EEEC4629BBA}"/>
              </a:ext>
            </a:extLst>
          </p:cNvPr>
          <p:cNvSpPr>
            <a:spLocks noGrp="1"/>
          </p:cNvSpPr>
          <p:nvPr>
            <p:ph type="ftr" sz="quarter" idx="3"/>
          </p:nvPr>
        </p:nvSpPr>
        <p:spPr>
          <a:xfrm>
            <a:off x="4164013" y="6356350"/>
            <a:ext cx="38608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ar-SA"/>
          </a:p>
        </p:txBody>
      </p:sp>
      <p:sp>
        <p:nvSpPr>
          <p:cNvPr id="6" name="Slide Number Placeholder 5">
            <a:extLst>
              <a:ext uri="{FF2B5EF4-FFF2-40B4-BE49-F238E27FC236}">
                <a16:creationId xmlns:a16="http://schemas.microsoft.com/office/drawing/2014/main" id="{6E5FBB7A-CCBB-4B09-B873-BB1D0B0A77FC}"/>
              </a:ext>
            </a:extLst>
          </p:cNvPr>
          <p:cNvSpPr>
            <a:spLocks noGrp="1"/>
          </p:cNvSpPr>
          <p:nvPr>
            <p:ph type="sldNum" sz="quarter" idx="4"/>
          </p:nvPr>
        </p:nvSpPr>
        <p:spPr>
          <a:xfrm>
            <a:off x="609600" y="6356350"/>
            <a:ext cx="2843213" cy="365125"/>
          </a:xfrm>
          <a:prstGeom prst="rect">
            <a:avLst/>
          </a:prstGeom>
        </p:spPr>
        <p:txBody>
          <a:bodyPr vert="horz" wrap="square" lIns="91440" tIns="45720" rIns="91440" bIns="45720" numCol="1" anchor="ctr" anchorCtr="0" compatLnSpc="1">
            <a:prstTxWarp prst="textNoShape">
              <a:avLst/>
            </a:prstTxWarp>
          </a:bodyPr>
          <a:lstStyle>
            <a:lvl1pPr rtl="1" eaLnBrk="1" hangingPunct="1">
              <a:defRPr sz="1200">
                <a:solidFill>
                  <a:srgbClr val="898989"/>
                </a:solidFill>
                <a:latin typeface="DIN NEXT™ ARABIC MEDIUM" panose="020B0603020203050203" pitchFamily="34" charset="-78"/>
              </a:defRPr>
            </a:lvl1pPr>
          </a:lstStyle>
          <a:p>
            <a:pPr>
              <a:defRPr/>
            </a:pPr>
            <a:fld id="{19C1B3A3-C6D4-404D-A216-0889125E94A9}"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hf hdr="0" ftr="0" dt="0"/>
  <p:txStyles>
    <p:titleStyle>
      <a:lvl1pPr algn="ctr" rtl="1" eaLnBrk="0" fontAlgn="base" hangingPunct="0">
        <a:spcBef>
          <a:spcPct val="0"/>
        </a:spcBef>
        <a:spcAft>
          <a:spcPct val="0"/>
        </a:spcAft>
        <a:defRPr sz="2600" kern="1200">
          <a:solidFill>
            <a:schemeClr val="tx1"/>
          </a:solidFill>
          <a:latin typeface="+mj-lt"/>
          <a:ea typeface="DIN NEXT™ ARABIC BOLD"/>
          <a:cs typeface="+mj-cs"/>
        </a:defRPr>
      </a:lvl1pPr>
      <a:lvl2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2pPr>
      <a:lvl3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3pPr>
      <a:lvl4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4pPr>
      <a:lvl5pPr algn="ctr" rtl="1" eaLnBrk="0" fontAlgn="base" hangingPunct="0">
        <a:spcBef>
          <a:spcPct val="0"/>
        </a:spcBef>
        <a:spcAft>
          <a:spcPct val="0"/>
        </a:spcAft>
        <a:defRPr sz="2600">
          <a:solidFill>
            <a:schemeClr val="tx1"/>
          </a:solidFill>
          <a:latin typeface="DIN NEXT™ ARABIC BOLD"/>
          <a:ea typeface="DIN NEXT™ ARABIC BOLD"/>
          <a:cs typeface="DIN NEXT™ ARABIC BOLD"/>
        </a:defRPr>
      </a:lvl5pPr>
      <a:lvl6pPr marL="457200" algn="ctr" rtl="1" fontAlgn="base">
        <a:spcBef>
          <a:spcPct val="0"/>
        </a:spcBef>
        <a:spcAft>
          <a:spcPct val="0"/>
        </a:spcAft>
        <a:defRPr sz="2600">
          <a:solidFill>
            <a:schemeClr val="tx1"/>
          </a:solidFill>
          <a:latin typeface="DIN NEXT™ ARABIC BOLD"/>
          <a:ea typeface="DIN NEXT™ ARABIC BOLD"/>
          <a:cs typeface="DIN NEXT™ ARABIC BOLD"/>
        </a:defRPr>
      </a:lvl6pPr>
      <a:lvl7pPr marL="914400" algn="ctr" rtl="1" fontAlgn="base">
        <a:spcBef>
          <a:spcPct val="0"/>
        </a:spcBef>
        <a:spcAft>
          <a:spcPct val="0"/>
        </a:spcAft>
        <a:defRPr sz="2600">
          <a:solidFill>
            <a:schemeClr val="tx1"/>
          </a:solidFill>
          <a:latin typeface="DIN NEXT™ ARABIC BOLD"/>
          <a:ea typeface="DIN NEXT™ ARABIC BOLD"/>
          <a:cs typeface="DIN NEXT™ ARABIC BOLD"/>
        </a:defRPr>
      </a:lvl7pPr>
      <a:lvl8pPr marL="1371600" algn="ctr" rtl="1" fontAlgn="base">
        <a:spcBef>
          <a:spcPct val="0"/>
        </a:spcBef>
        <a:spcAft>
          <a:spcPct val="0"/>
        </a:spcAft>
        <a:defRPr sz="2600">
          <a:solidFill>
            <a:schemeClr val="tx1"/>
          </a:solidFill>
          <a:latin typeface="DIN NEXT™ ARABIC BOLD"/>
          <a:ea typeface="DIN NEXT™ ARABIC BOLD"/>
          <a:cs typeface="DIN NEXT™ ARABIC BOLD"/>
        </a:defRPr>
      </a:lvl8pPr>
      <a:lvl9pPr marL="1828800" algn="ctr" rtl="1" fontAlgn="base">
        <a:spcBef>
          <a:spcPct val="0"/>
        </a:spcBef>
        <a:spcAft>
          <a:spcPct val="0"/>
        </a:spcAft>
        <a:defRPr sz="2600">
          <a:solidFill>
            <a:schemeClr val="tx1"/>
          </a:solidFill>
          <a:latin typeface="DIN NEXT™ ARABIC BOLD"/>
          <a:ea typeface="DIN NEXT™ ARABIC BOLD"/>
          <a:cs typeface="DIN NEXT™ ARABIC BOLD"/>
        </a:defRPr>
      </a:lvl9pPr>
    </p:titleStyle>
    <p:bodyStyle>
      <a:lvl1pPr marL="342900" indent="-3429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1pPr>
      <a:lvl2pPr marL="742950" indent="-28575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3pPr>
      <a:lvl4pPr marL="16002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4pPr>
      <a:lvl5pPr marL="20574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DIN NEXT™ ARABIC MEDIUM"/>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4E532E-78BF-452D-AD77-377191AB8F23}"/>
              </a:ext>
            </a:extLst>
          </p:cNvPr>
          <p:cNvSpPr>
            <a:spLocks noGrp="1"/>
          </p:cNvSpPr>
          <p:nvPr>
            <p:ph type="subTitle" idx="1"/>
          </p:nvPr>
        </p:nvSpPr>
        <p:spPr/>
        <p:txBody>
          <a:bodyPr/>
          <a:lstStyle/>
          <a:p>
            <a:pPr marL="0" indent="0" algn="ctr">
              <a:buNone/>
            </a:pPr>
            <a:r>
              <a:rPr lang="ar-JO" sz="4800" dirty="0">
                <a:ea typeface="+mn-ea"/>
              </a:rPr>
              <a:t>التصميم التعليمي للمواقف التعليمية</a:t>
            </a:r>
          </a:p>
          <a:p>
            <a:pPr marL="0" indent="0" algn="ctr">
              <a:buNone/>
            </a:pPr>
            <a:endParaRPr lang="ar-JO" sz="4799" b="1" dirty="0">
              <a:latin typeface="Calibri" panose="020F0502020204030204" pitchFamily="34" charset="0"/>
              <a:cs typeface="Calibri" panose="020F0502020204030204" pitchFamily="34" charset="0"/>
            </a:endParaRPr>
          </a:p>
          <a:p>
            <a:pPr marL="0" indent="0" algn="ctr">
              <a:buNone/>
            </a:pPr>
            <a:r>
              <a:rPr lang="ar-JO" sz="2799" b="1" dirty="0">
                <a:latin typeface="Calibri" panose="020F0502020204030204" pitchFamily="34" charset="0"/>
                <a:cs typeface="Calibri" panose="020F0502020204030204" pitchFamily="34" charset="0"/>
              </a:rPr>
              <a:t>2021</a:t>
            </a:r>
            <a:endParaRPr lang="en-US" sz="2799" dirty="0"/>
          </a:p>
        </p:txBody>
      </p:sp>
      <p:sp>
        <p:nvSpPr>
          <p:cNvPr id="4" name="Slide Number Placeholder 3">
            <a:extLst>
              <a:ext uri="{FF2B5EF4-FFF2-40B4-BE49-F238E27FC236}">
                <a16:creationId xmlns:a16="http://schemas.microsoft.com/office/drawing/2014/main" id="{6C6C2590-C487-4027-A5A3-6B3F9A2710BA}"/>
              </a:ext>
            </a:extLst>
          </p:cNvPr>
          <p:cNvSpPr>
            <a:spLocks noGrp="1"/>
          </p:cNvSpPr>
          <p:nvPr>
            <p:ph type="sldNum" sz="quarter" idx="12"/>
          </p:nvPr>
        </p:nvSpPr>
        <p:spPr/>
        <p:txBody>
          <a:bodyPr/>
          <a:lstStyle/>
          <a:p>
            <a:pPr>
              <a:defRPr/>
            </a:pPr>
            <a:fld id="{0F33DDE6-608F-4AE4-B50A-2D0FAAAE8FFC}" type="slidenum">
              <a:rPr lang="ar-SA" altLang="en-US" smtClean="0"/>
              <a:pPr>
                <a:defRPr/>
              </a:pPr>
              <a:t>1</a:t>
            </a:fld>
            <a:endParaRPr lang="ar-SA" altLang="en-US"/>
          </a:p>
        </p:txBody>
      </p:sp>
      <p:pic>
        <p:nvPicPr>
          <p:cNvPr id="5" name="Picture 4">
            <a:extLst>
              <a:ext uri="{FF2B5EF4-FFF2-40B4-BE49-F238E27FC236}">
                <a16:creationId xmlns:a16="http://schemas.microsoft.com/office/drawing/2014/main" id="{D853253E-6CC1-4FAA-B0A9-7808ED219EE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040411" y="694430"/>
            <a:ext cx="1146113" cy="908979"/>
          </a:xfrm>
          <a:prstGeom prst="rect">
            <a:avLst/>
          </a:prstGeom>
          <a:noFill/>
          <a:ln>
            <a:noFill/>
          </a:ln>
        </p:spPr>
      </p:pic>
      <p:pic>
        <p:nvPicPr>
          <p:cNvPr id="6" name="Picture 5" descr="Colored unesco logo[18628]">
            <a:extLst>
              <a:ext uri="{FF2B5EF4-FFF2-40B4-BE49-F238E27FC236}">
                <a16:creationId xmlns:a16="http://schemas.microsoft.com/office/drawing/2014/main" id="{0227DB6E-AD86-45B1-AA33-C42DFB2034A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7302" y="660272"/>
            <a:ext cx="2318828" cy="759618"/>
          </a:xfrm>
          <a:prstGeom prst="rect">
            <a:avLst/>
          </a:prstGeom>
          <a:noFill/>
          <a:ln>
            <a:noFill/>
          </a:ln>
        </p:spPr>
      </p:pic>
      <p:pic>
        <p:nvPicPr>
          <p:cNvPr id="7" name="Picture 6">
            <a:extLst>
              <a:ext uri="{FF2B5EF4-FFF2-40B4-BE49-F238E27FC236}">
                <a16:creationId xmlns:a16="http://schemas.microsoft.com/office/drawing/2014/main" id="{ED6F498D-7284-4D53-AA07-5F991F74863A}"/>
              </a:ext>
            </a:extLst>
          </p:cNvPr>
          <p:cNvPicPr>
            <a:picLocks noChangeAspect="1"/>
          </p:cNvPicPr>
          <p:nvPr/>
        </p:nvPicPr>
        <p:blipFill>
          <a:blip r:embed="rId4"/>
          <a:stretch>
            <a:fillRect/>
          </a:stretch>
        </p:blipFill>
        <p:spPr>
          <a:xfrm>
            <a:off x="9552418" y="736136"/>
            <a:ext cx="2072446" cy="792908"/>
          </a:xfrm>
          <a:prstGeom prst="rect">
            <a:avLst/>
          </a:prstGeom>
        </p:spPr>
      </p:pic>
      <p:pic>
        <p:nvPicPr>
          <p:cNvPr id="9" name="Picture 8">
            <a:extLst>
              <a:ext uri="{FF2B5EF4-FFF2-40B4-BE49-F238E27FC236}">
                <a16:creationId xmlns:a16="http://schemas.microsoft.com/office/drawing/2014/main" id="{AB38ADE6-8076-42CF-86B6-729E27E7654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11397" y="694430"/>
            <a:ext cx="1528150" cy="950683"/>
          </a:xfrm>
          <a:prstGeom prst="rect">
            <a:avLst/>
          </a:prstGeom>
          <a:noFill/>
          <a:ln>
            <a:noFill/>
          </a:ln>
        </p:spPr>
      </p:pic>
    </p:spTree>
    <p:extLst>
      <p:ext uri="{BB962C8B-B14F-4D97-AF65-F5344CB8AC3E}">
        <p14:creationId xmlns:p14="http://schemas.microsoft.com/office/powerpoint/2010/main" val="216194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10</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عرض المحتوى</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يحقق المحتوى ويرتبط بالأهداف المرجوة.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خلوه من الأخطاء اللغوية.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اشتماله على مستويات المعرفة من مفاهيم ومبادئ وقوانين وحقائق ونظريات.</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خلوه من الكلمات المكررة ... لمنع الممل.</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ملائمة كثافة المعلومات المُقدمة في اللقطة أو الشاشة الواحدة.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عرض المحتوى بتسلسل منطقي.</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عرض المحتوى بشكل يثير تفكير الطلبة (التأمل،.</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dirty="0"/>
          </a:p>
        </p:txBody>
      </p:sp>
    </p:spTree>
    <p:extLst>
      <p:ext uri="{BB962C8B-B14F-4D97-AF65-F5344CB8AC3E}">
        <p14:creationId xmlns:p14="http://schemas.microsoft.com/office/powerpoint/2010/main" val="302145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11</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عرض المحتوى</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عرض المحتوى وفق طريقة او استراتيجيات تعليمية مناسبة للفئة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تنوع أساليب طرح المحتوى في الفيديو لمراعاة الفروق الفردية للفئة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استخدام الوسائل التعليمية في عرض محتوى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توظيف التجارب العملية في عرض المحتوى.</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توظيف المنشطات العقلية.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عرض المحتوى بشكل واضح وشيق .... يثير دافعية الفئة المستهدفة.</a:t>
            </a:r>
          </a:p>
        </p:txBody>
      </p:sp>
    </p:spTree>
    <p:extLst>
      <p:ext uri="{BB962C8B-B14F-4D97-AF65-F5344CB8AC3E}">
        <p14:creationId xmlns:p14="http://schemas.microsoft.com/office/powerpoint/2010/main" val="66422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12</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عناصر المحتوى والأنشطة المحفزة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يتضمن الفيديو </a:t>
            </a:r>
            <a:r>
              <a:rPr lang="ar-SA" sz="2200" u="sng" dirty="0"/>
              <a:t>تعليمات وارشادات </a:t>
            </a:r>
            <a:r>
              <a:rPr lang="ar-SA" sz="2200" dirty="0"/>
              <a:t>تساعد الفئة المستهدفة على التعامل مع محتوى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ي</a:t>
            </a:r>
            <a:r>
              <a:rPr lang="ar-SA" sz="2200" dirty="0"/>
              <a:t>تضمن محتوى الفيديو </a:t>
            </a:r>
            <a:r>
              <a:rPr lang="ar-SA" sz="2200" u="sng" dirty="0"/>
              <a:t>أنشطة اثرائية </a:t>
            </a:r>
            <a:r>
              <a:rPr lang="ar-SA" sz="2200" dirty="0"/>
              <a:t>من أجل زيادة المعرفة وتنمية الفئة المستهدفة واتجاهاتها.</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ملائمة الأنشطة التعليمية المقدمة لخصائص الفئة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يتضمن محتوى الفيديو أسئلة تقدم أو تُعرض على الفئة المستهدفة في أثناء عرض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dirty="0"/>
          </a:p>
        </p:txBody>
      </p:sp>
    </p:spTree>
    <p:extLst>
      <p:ext uri="{BB962C8B-B14F-4D97-AF65-F5344CB8AC3E}">
        <p14:creationId xmlns:p14="http://schemas.microsoft.com/office/powerpoint/2010/main" val="175726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13</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عناصر المحتوى والانشطة المحفزة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اجيب عن سؤال تم طرحه في محتوى الفيديو بشكل واضح.</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يتضمن محتوى الفيديو على عناصر تستثير وتحفز على البحث والاطلاع.</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يتضمن على معلومات التواصل مع فريق الدعم الفني من أجل استقبال الملاحظات والتغذية الراجعة.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dirty="0"/>
          </a:p>
        </p:txBody>
      </p:sp>
    </p:spTree>
    <p:extLst>
      <p:ext uri="{BB962C8B-B14F-4D97-AF65-F5344CB8AC3E}">
        <p14:creationId xmlns:p14="http://schemas.microsoft.com/office/powerpoint/2010/main" val="42826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14</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الحقوق الفكرية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ع</a:t>
            </a:r>
            <a:r>
              <a:rPr lang="ar-SA" sz="2200" dirty="0"/>
              <a:t>رض اسم الشركة المنتجة للفيديو</a:t>
            </a:r>
            <a:r>
              <a:rPr lang="ar-JO" sz="2200" dirty="0"/>
              <a:t>.</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 ذكر نبذة عن مقدم الفيديو التعليمي</a:t>
            </a:r>
            <a:r>
              <a:rPr lang="ar-JO" sz="2200" dirty="0"/>
              <a:t>.</a:t>
            </a:r>
            <a:endParaRPr lang="ar-SA" sz="2200" dirty="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عرض المصادر والمراجع العلمية المستخدمة في بناء محتوى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يراعي الفيديو الحقوق الفكرية والشؤون القانونية للوعاء الذي ينشر فيه.</a:t>
            </a:r>
          </a:p>
        </p:txBody>
      </p:sp>
    </p:spTree>
    <p:extLst>
      <p:ext uri="{BB962C8B-B14F-4D97-AF65-F5344CB8AC3E}">
        <p14:creationId xmlns:p14="http://schemas.microsoft.com/office/powerpoint/2010/main" val="422508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15</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الصفات الشخصية للمقدم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تنوع نبرات صوت الممثل أو المقدم.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مناسبة سرعة صوت الممثل أو المقدم للفيديو.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لغة سليمة وواضحة المعنى لضمان سهولة فهمها من قبل الفئة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الابتعاد عن الكلمات غير المفهومة.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شخصية المقدم .. تنعكس في عرضة ومناسبة للفئة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توظيف أسلوب التخاطب مع الفئة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توظيف لغة الجسد.</a:t>
            </a:r>
          </a:p>
        </p:txBody>
      </p:sp>
    </p:spTree>
    <p:extLst>
      <p:ext uri="{BB962C8B-B14F-4D97-AF65-F5344CB8AC3E}">
        <p14:creationId xmlns:p14="http://schemas.microsoft.com/office/powerpoint/2010/main" val="3808487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16</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النصوص/ الفني</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تظهر النصوص على الشاشة بشكل واضح.</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استخدام خطوط سهلة القراءة ومريحة للعين.</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التباين في لون خط النص مع لون خلفية الشاشة.</a:t>
            </a:r>
          </a:p>
        </p:txBody>
      </p:sp>
    </p:spTree>
    <p:extLst>
      <p:ext uri="{BB962C8B-B14F-4D97-AF65-F5344CB8AC3E}">
        <p14:creationId xmlns:p14="http://schemas.microsoft.com/office/powerpoint/2010/main" val="296341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17</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صورة انتاج العمل</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توظيف وسائط تعليمية في المحتوى لتحقيق أهداف التعلم.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مناسبة الوسائط التعليمية المستخدمة في الفيديو مع الفئة المستهدفة.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مراعاة ظهور عناصر محتوى الفيديو من صور وصوت .... وغيرها بشكل واضح وبدقة عالية.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مراعاة التناسق والتوازن بين عناصر محتوى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ترابط عناصر الفيديو مع بعضها البعض.</a:t>
            </a:r>
          </a:p>
        </p:txBody>
      </p:sp>
    </p:spTree>
    <p:extLst>
      <p:ext uri="{BB962C8B-B14F-4D97-AF65-F5344CB8AC3E}">
        <p14:creationId xmlns:p14="http://schemas.microsoft.com/office/powerpoint/2010/main" val="2984191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18</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المدة الزمنية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مناسبة مدة الفيديو للهدف التعليمي ومحتواه.</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مناسبة مدة الفيديو للفئة المستهدفة.</a:t>
            </a:r>
          </a:p>
        </p:txBody>
      </p:sp>
    </p:spTree>
    <p:extLst>
      <p:ext uri="{BB962C8B-B14F-4D97-AF65-F5344CB8AC3E}">
        <p14:creationId xmlns:p14="http://schemas.microsoft.com/office/powerpoint/2010/main" val="2987188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19</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المعايير التعليمية في تصميم العروض التقديمية</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5637212" y="2514600"/>
            <a:ext cx="5105400" cy="2895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dirty="0"/>
              <a:t>هل لتصميم العروض </a:t>
            </a:r>
            <a:r>
              <a:rPr lang="ar-JO" sz="2200" b="1" dirty="0" err="1"/>
              <a:t>التقديمية</a:t>
            </a:r>
            <a:r>
              <a:rPr lang="ar-JO" sz="2200" b="1" dirty="0"/>
              <a:t> دور في نجاح الموقف التعليمي </a:t>
            </a:r>
            <a:r>
              <a:rPr lang="ar-JO" sz="2200" b="1" dirty="0" err="1"/>
              <a:t>التعلمي</a:t>
            </a:r>
            <a:r>
              <a:rPr lang="ar-JO" sz="2200" b="1" dirty="0"/>
              <a:t>؟</a:t>
            </a:r>
          </a:p>
          <a:p>
            <a:pPr marL="274320" indent="-274320" algn="just" eaLnBrk="1" fontAlgn="auto" hangingPunct="1">
              <a:lnSpc>
                <a:spcPct val="150000"/>
              </a:lnSpc>
              <a:spcAft>
                <a:spcPts val="0"/>
              </a:spcAft>
              <a:buClr>
                <a:schemeClr val="accent3"/>
              </a:buClr>
              <a:defRPr/>
            </a:pPr>
            <a:endParaRPr lang="ar-JO" sz="2200" b="1" u="sng" dirty="0"/>
          </a:p>
          <a:p>
            <a:pPr marL="342900" indent="-342900" algn="just" eaLnBrk="1" fontAlgn="auto" hangingPunct="1">
              <a:lnSpc>
                <a:spcPct val="150000"/>
              </a:lnSpc>
              <a:spcAft>
                <a:spcPts val="0"/>
              </a:spcAft>
              <a:buClr>
                <a:schemeClr val="accent3"/>
              </a:buClr>
              <a:defRPr/>
            </a:pPr>
            <a:endParaRPr lang="ar-SA" sz="2200" dirty="0"/>
          </a:p>
        </p:txBody>
      </p:sp>
      <p:pic>
        <p:nvPicPr>
          <p:cNvPr id="5" name="صورة 4" descr="صورة علامة استفهام وتفكير.jpg"/>
          <p:cNvPicPr>
            <a:picLocks noChangeAspect="1"/>
          </p:cNvPicPr>
          <p:nvPr/>
        </p:nvPicPr>
        <p:blipFill>
          <a:blip r:embed="rId3" cstate="print"/>
          <a:stretch>
            <a:fillRect/>
          </a:stretch>
        </p:blipFill>
        <p:spPr>
          <a:xfrm>
            <a:off x="1674812" y="2133600"/>
            <a:ext cx="2484120" cy="3384614"/>
          </a:xfrm>
          <a:prstGeom prst="rect">
            <a:avLst/>
          </a:prstGeom>
        </p:spPr>
      </p:pic>
    </p:spTree>
    <p:extLst>
      <p:ext uri="{BB962C8B-B14F-4D97-AF65-F5344CB8AC3E}">
        <p14:creationId xmlns:p14="http://schemas.microsoft.com/office/powerpoint/2010/main" val="183351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4">
            <a:extLst>
              <a:ext uri="{FF2B5EF4-FFF2-40B4-BE49-F238E27FC236}">
                <a16:creationId xmlns:a16="http://schemas.microsoft.com/office/drawing/2014/main" id="{88C09AEF-B20B-42FE-97B1-0C2FBC15DE0B}"/>
              </a:ext>
            </a:extLst>
          </p:cNvPr>
          <p:cNvSpPr>
            <a:spLocks noGrp="1"/>
          </p:cNvSpPr>
          <p:nvPr>
            <p:ph type="ctrTitle"/>
          </p:nvPr>
        </p:nvSpPr>
        <p:spPr>
          <a:xfrm>
            <a:off x="1865313" y="685800"/>
            <a:ext cx="8458200" cy="701675"/>
          </a:xfrm>
        </p:spPr>
        <p:txBody>
          <a:bodyPr/>
          <a:lstStyle/>
          <a:p>
            <a:pPr eaLnBrk="1" hangingPunct="1"/>
            <a:r>
              <a:rPr lang="ar-SA" altLang="en-US" b="1" dirty="0"/>
              <a:t>الأهداف</a:t>
            </a:r>
            <a:endParaRPr lang="en-US" altLang="en-US" b="1" dirty="0"/>
          </a:p>
        </p:txBody>
      </p:sp>
      <p:sp>
        <p:nvSpPr>
          <p:cNvPr id="15363" name="Slide Number Placeholder 2">
            <a:extLst>
              <a:ext uri="{FF2B5EF4-FFF2-40B4-BE49-F238E27FC236}">
                <a16:creationId xmlns:a16="http://schemas.microsoft.com/office/drawing/2014/main" id="{EF5D4ED3-4482-46BE-AAFD-ED9030D8418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13716047-C2CD-497D-8D18-30DD05425708}" type="slidenum">
              <a:rPr lang="ar-SA" altLang="en-US" sz="1200" smtClean="0">
                <a:solidFill>
                  <a:srgbClr val="898989"/>
                </a:solidFill>
              </a:rPr>
              <a:pPr algn="l">
                <a:spcBef>
                  <a:spcPct val="0"/>
                </a:spcBef>
                <a:buFontTx/>
                <a:buNone/>
              </a:pPr>
              <a:t>2</a:t>
            </a:fld>
            <a:endParaRPr lang="ar-SA" altLang="en-US" sz="1200">
              <a:solidFill>
                <a:srgbClr val="898989"/>
              </a:solidFill>
            </a:endParaRPr>
          </a:p>
        </p:txBody>
      </p:sp>
      <p:sp>
        <p:nvSpPr>
          <p:cNvPr id="13316" name="Subtitle 3">
            <a:extLst>
              <a:ext uri="{FF2B5EF4-FFF2-40B4-BE49-F238E27FC236}">
                <a16:creationId xmlns:a16="http://schemas.microsoft.com/office/drawing/2014/main" id="{39CB7C4C-07F1-44D1-9491-7107CB2D29DC}"/>
              </a:ext>
            </a:extLst>
          </p:cNvPr>
          <p:cNvSpPr>
            <a:spLocks noGrp="1"/>
          </p:cNvSpPr>
          <p:nvPr>
            <p:ph type="subTitle" idx="1"/>
          </p:nvPr>
        </p:nvSpPr>
        <p:spPr>
          <a:xfrm>
            <a:off x="1554163" y="1828800"/>
            <a:ext cx="9144000" cy="3581400"/>
          </a:xfrm>
        </p:spPr>
        <p:txBody>
          <a:bodyPr/>
          <a:lstStyle/>
          <a:p>
            <a:pPr marL="0" indent="0" eaLnBrk="1" hangingPunct="1">
              <a:lnSpc>
                <a:spcPct val="150000"/>
              </a:lnSpc>
              <a:buFont typeface="+mj-lt"/>
              <a:buNone/>
              <a:defRPr/>
            </a:pPr>
            <a:r>
              <a:rPr lang="ar-EG" altLang="en-US" dirty="0"/>
              <a:t>عزيزي</a:t>
            </a:r>
            <a:r>
              <a:rPr lang="ar-JO" altLang="en-US" dirty="0"/>
              <a:t>/ </a:t>
            </a:r>
            <a:r>
              <a:rPr lang="ar-JO" altLang="en-US" dirty="0" err="1"/>
              <a:t>تي</a:t>
            </a:r>
            <a:r>
              <a:rPr lang="ar-EG" altLang="en-US" dirty="0"/>
              <a:t> </a:t>
            </a:r>
            <a:r>
              <a:rPr lang="ar-JO" altLang="en-US" dirty="0"/>
              <a:t>المتدرب/ة</a:t>
            </a:r>
            <a:r>
              <a:rPr lang="ar-EG" altLang="en-US" dirty="0"/>
              <a:t>: </a:t>
            </a:r>
          </a:p>
          <a:p>
            <a:pPr marL="0" indent="0" eaLnBrk="1" hangingPunct="1">
              <a:lnSpc>
                <a:spcPct val="150000"/>
              </a:lnSpc>
              <a:buFont typeface="+mj-lt"/>
              <a:buNone/>
              <a:defRPr/>
            </a:pPr>
            <a:r>
              <a:rPr lang="ar-EG" altLang="en-US" dirty="0"/>
              <a:t>في نهاية هذه </a:t>
            </a:r>
            <a:r>
              <a:rPr lang="ar-JO" altLang="en-US" dirty="0"/>
              <a:t>الجلسة</a:t>
            </a:r>
            <a:r>
              <a:rPr lang="ar-EG" altLang="en-US" dirty="0"/>
              <a:t> </a:t>
            </a:r>
            <a:r>
              <a:rPr lang="ar-JO" altLang="en-US" dirty="0"/>
              <a:t>سوف تكون قادراً على</a:t>
            </a:r>
            <a:r>
              <a:rPr lang="ar-EG" altLang="en-US" dirty="0"/>
              <a:t>:</a:t>
            </a:r>
            <a:endParaRPr lang="en-US" altLang="en-US" dirty="0"/>
          </a:p>
          <a:p>
            <a:pPr eaLnBrk="1" hangingPunct="1">
              <a:lnSpc>
                <a:spcPct val="150000"/>
              </a:lnSpc>
              <a:buFont typeface="DIN NEXT™ ARABIC BOLD" panose="020B0803020203050203" pitchFamily="34" charset="-78"/>
              <a:buAutoNum type="arabicPeriod"/>
              <a:defRPr/>
            </a:pPr>
            <a:r>
              <a:rPr lang="ar-JO" altLang="en-US" dirty="0"/>
              <a:t>تحديد أهمية التصميم التعليمي بشكل عام.</a:t>
            </a:r>
          </a:p>
          <a:p>
            <a:pPr eaLnBrk="1" hangingPunct="1">
              <a:lnSpc>
                <a:spcPct val="150000"/>
              </a:lnSpc>
              <a:buFont typeface="DIN NEXT™ ARABIC BOLD" panose="020B0803020203050203" pitchFamily="34" charset="-78"/>
              <a:buAutoNum type="arabicPeriod"/>
              <a:defRPr/>
            </a:pPr>
            <a:r>
              <a:rPr lang="ar-JO" dirty="0"/>
              <a:t>توضيح معايير التصميم والانتاج العامة للفيديو التعليمي.</a:t>
            </a:r>
            <a:endParaRPr lang="ar-SA" altLang="en-US" dirty="0"/>
          </a:p>
          <a:p>
            <a:pPr eaLnBrk="1" hangingPunct="1">
              <a:lnSpc>
                <a:spcPct val="150000"/>
              </a:lnSpc>
              <a:buFont typeface="DIN NEXT™ ARABIC BOLD" panose="020B0803020203050203" pitchFamily="34" charset="-78"/>
              <a:buAutoNum type="arabicPeriod"/>
              <a:defRPr/>
            </a:pPr>
            <a:r>
              <a:rPr lang="ar-JO" altLang="en-US" dirty="0"/>
              <a:t>تحديد المعايير التربوية في تصميم العروض </a:t>
            </a:r>
            <a:r>
              <a:rPr lang="ar-JO" altLang="en-US" dirty="0" err="1"/>
              <a:t>التقديمية</a:t>
            </a:r>
            <a:r>
              <a:rPr lang="ar-JO" altLang="en-US" dirty="0"/>
              <a:t>.</a:t>
            </a:r>
            <a:endParaRPr lang="ar-EG"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20</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المعايير التربوية في تصميم العروض التقديمية</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endParaRPr lang="ar-JO" sz="2200" b="1" u="sng" dirty="0"/>
          </a:p>
          <a:p>
            <a:pPr marL="274320" indent="-274320" algn="just" eaLnBrk="1" fontAlgn="auto" hangingPunct="1">
              <a:lnSpc>
                <a:spcPct val="150000"/>
              </a:lnSpc>
              <a:spcAft>
                <a:spcPts val="0"/>
              </a:spcAft>
              <a:buClr>
                <a:schemeClr val="accent3"/>
              </a:buClr>
              <a:defRPr/>
            </a:pPr>
            <a:r>
              <a:rPr lang="ar-JO" sz="2200" b="1" dirty="0" err="1"/>
              <a:t>ان</a:t>
            </a:r>
            <a:r>
              <a:rPr lang="ar-JO" sz="2200" b="1" dirty="0"/>
              <a:t> التصميم الجيد لشرائح العرض </a:t>
            </a:r>
            <a:r>
              <a:rPr lang="ar-JO" sz="2200" b="1" dirty="0" err="1"/>
              <a:t>التقديمي</a:t>
            </a:r>
            <a:r>
              <a:rPr lang="ar-JO" sz="2200" b="1" dirty="0"/>
              <a:t>،،</a:t>
            </a:r>
          </a:p>
          <a:p>
            <a:pPr marL="274320" indent="-274320" algn="just" eaLnBrk="1" fontAlgn="auto" hangingPunct="1">
              <a:lnSpc>
                <a:spcPct val="150000"/>
              </a:lnSpc>
              <a:spcAft>
                <a:spcPts val="0"/>
              </a:spcAft>
              <a:buClr>
                <a:schemeClr val="accent3"/>
              </a:buClr>
              <a:defRPr/>
            </a:pPr>
            <a:r>
              <a:rPr lang="ar-JO" sz="2200" b="1" dirty="0"/>
              <a:t> يؤدي إلى تحقيق </a:t>
            </a:r>
            <a:r>
              <a:rPr lang="ar-JO" sz="2200" b="1" dirty="0" err="1"/>
              <a:t>النتاجات</a:t>
            </a:r>
            <a:r>
              <a:rPr lang="ar-JO" sz="2200" b="1" dirty="0"/>
              <a:t> المرجوة، </a:t>
            </a:r>
          </a:p>
          <a:p>
            <a:pPr marL="274320" indent="-274320" algn="just" eaLnBrk="1" fontAlgn="auto" hangingPunct="1">
              <a:lnSpc>
                <a:spcPct val="150000"/>
              </a:lnSpc>
              <a:spcAft>
                <a:spcPts val="0"/>
              </a:spcAft>
              <a:buClr>
                <a:schemeClr val="accent3"/>
              </a:buClr>
              <a:defRPr/>
            </a:pPr>
            <a:r>
              <a:rPr lang="ar-JO" sz="2200" b="1" dirty="0"/>
              <a:t>وبالتالي نجاح الموقف التعليمي.</a:t>
            </a:r>
          </a:p>
          <a:p>
            <a:pPr marL="274320" indent="-274320" algn="just" eaLnBrk="1" fontAlgn="auto" hangingPunct="1">
              <a:lnSpc>
                <a:spcPct val="150000"/>
              </a:lnSpc>
              <a:spcAft>
                <a:spcPts val="0"/>
              </a:spcAft>
              <a:buClr>
                <a:schemeClr val="accent3"/>
              </a:buClr>
              <a:defRPr/>
            </a:pPr>
            <a:endParaRPr lang="ar-JO" sz="2200" b="1" dirty="0"/>
          </a:p>
          <a:p>
            <a:pPr marL="274320" indent="-274320" algn="just" eaLnBrk="1" fontAlgn="auto" hangingPunct="1">
              <a:lnSpc>
                <a:spcPct val="150000"/>
              </a:lnSpc>
              <a:spcAft>
                <a:spcPts val="0"/>
              </a:spcAft>
              <a:buClr>
                <a:schemeClr val="accent3"/>
              </a:buClr>
              <a:defRPr/>
            </a:pPr>
            <a:r>
              <a:rPr lang="ar-JO" sz="2200" b="1" dirty="0">
                <a:solidFill>
                  <a:srgbClr val="1458BC"/>
                </a:solidFill>
              </a:rPr>
              <a:t>ماذا يتطلب منا؟؟</a:t>
            </a:r>
          </a:p>
          <a:p>
            <a:pPr marL="342900" indent="-342900" algn="just" eaLnBrk="1" fontAlgn="auto" hangingPunct="1">
              <a:lnSpc>
                <a:spcPct val="150000"/>
              </a:lnSpc>
              <a:spcAft>
                <a:spcPts val="0"/>
              </a:spcAft>
              <a:buClr>
                <a:schemeClr val="accent3"/>
              </a:buClr>
              <a:defRPr/>
            </a:pPr>
            <a:endParaRPr lang="ar-SA" sz="2200" dirty="0"/>
          </a:p>
        </p:txBody>
      </p:sp>
    </p:spTree>
    <p:extLst>
      <p:ext uri="{BB962C8B-B14F-4D97-AF65-F5344CB8AC3E}">
        <p14:creationId xmlns:p14="http://schemas.microsoft.com/office/powerpoint/2010/main" val="1833515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21</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المعايير التعليمية في تصميم العروض التقديمية</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أن تعبر شرائح العرض عن المحتوى أو </a:t>
            </a:r>
            <a:r>
              <a:rPr lang="ar-JO" sz="2200" dirty="0" err="1"/>
              <a:t>النتاجات</a:t>
            </a:r>
            <a:r>
              <a:rPr lang="ar-JO" sz="2200" dirty="0"/>
              <a:t> المراد تحقيقها لدى المتعلمين.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ارتباطها بالهدف أو بالأهداف المطلوب تحقيقها.</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مراعاتها لأعمار الفئة المستهدفة وخصائصهم من حيث: قدراتهم العقلية وخبراتهم ومهاراتهم السابقة.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توافقها مع الفيديو التعليمي المراد تصويره.</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أن تكون بسيطة وواضحة وغير معقدة.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dirty="0"/>
          </a:p>
        </p:txBody>
      </p:sp>
    </p:spTree>
    <p:extLst>
      <p:ext uri="{BB962C8B-B14F-4D97-AF65-F5344CB8AC3E}">
        <p14:creationId xmlns:p14="http://schemas.microsoft.com/office/powerpoint/2010/main" val="1833515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22</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المعايير التربوية في تصميم العروض التقديمية</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274320" indent="-274320" eaLnBrk="1" fontAlgn="auto" hangingPunct="1">
              <a:lnSpc>
                <a:spcPct val="150000"/>
              </a:lnSpc>
              <a:spcAft>
                <a:spcPts val="0"/>
              </a:spcAft>
              <a:buClr>
                <a:schemeClr val="accent3"/>
              </a:buClr>
              <a:defRPr/>
            </a:pPr>
            <a:endParaRPr lang="ar-JO" sz="1050" u="sng" dirty="0"/>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أن تعمل على جذب انتباه المشاهدين وتثير اهتمامهم.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أن تضيف شرائح العرض شيئاً جديداً إلى ما ورد في الكتاب المدرسي.</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فنية شرائح العرض وجماليتها.</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البساطة وعدم التعقيد.</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ملائمة الواقع.</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endParaRPr lang="ar-SA" sz="2200" dirty="0"/>
          </a:p>
        </p:txBody>
      </p:sp>
    </p:spTree>
    <p:extLst>
      <p:ext uri="{BB962C8B-B14F-4D97-AF65-F5344CB8AC3E}">
        <p14:creationId xmlns:p14="http://schemas.microsoft.com/office/powerpoint/2010/main" val="3881186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23</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الخلاصة</a:t>
            </a:r>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800600"/>
          </a:xfrm>
        </p:spPr>
        <p:txBody>
          <a:bodyPr/>
          <a:lstStyle/>
          <a:p>
            <a:pPr marL="342900" indent="-342900" eaLnBrk="1" fontAlgn="auto" hangingPunct="1">
              <a:lnSpc>
                <a:spcPct val="150000"/>
              </a:lnSpc>
              <a:spcAft>
                <a:spcPts val="0"/>
              </a:spcAft>
              <a:buClr>
                <a:schemeClr val="accent3"/>
              </a:buClr>
              <a:buFont typeface="Wingdings" panose="05000000000000000000" pitchFamily="2" charset="2"/>
              <a:buChar char="q"/>
              <a:defRPr/>
            </a:pPr>
            <a:endParaRPr lang="ar-JO" b="1" dirty="0"/>
          </a:p>
          <a:p>
            <a:pPr marL="342900" indent="-342900" eaLnBrk="1" fontAlgn="auto" hangingPunct="1">
              <a:lnSpc>
                <a:spcPct val="150000"/>
              </a:lnSpc>
              <a:spcAft>
                <a:spcPts val="0"/>
              </a:spcAft>
              <a:buClr>
                <a:schemeClr val="accent3"/>
              </a:buClr>
              <a:buFont typeface="Wingdings" panose="05000000000000000000" pitchFamily="2" charset="2"/>
              <a:buChar char="ü"/>
              <a:defRPr/>
            </a:pPr>
            <a:endParaRPr lang="ar-JO" b="1" dirty="0"/>
          </a:p>
          <a:p>
            <a:pPr marL="342900" indent="-342900" eaLnBrk="1" fontAlgn="auto" hangingPunct="1">
              <a:lnSpc>
                <a:spcPct val="150000"/>
              </a:lnSpc>
              <a:spcAft>
                <a:spcPts val="0"/>
              </a:spcAft>
              <a:buClr>
                <a:schemeClr val="accent3"/>
              </a:buClr>
              <a:buFont typeface="Wingdings" panose="05000000000000000000" pitchFamily="2" charset="2"/>
              <a:buChar char="ü"/>
              <a:defRPr/>
            </a:pPr>
            <a:endParaRPr lang="ar-JO" b="1" dirty="0"/>
          </a:p>
          <a:p>
            <a:pPr marL="342900" indent="-342900" algn="just" eaLnBrk="1" fontAlgn="auto" hangingPunct="1">
              <a:lnSpc>
                <a:spcPct val="150000"/>
              </a:lnSpc>
              <a:spcAft>
                <a:spcPts val="0"/>
              </a:spcAft>
              <a:buClr>
                <a:schemeClr val="accent3"/>
              </a:buClr>
              <a:defRPr/>
            </a:pPr>
            <a:endParaRPr lang="ar-SA" b="1" dirty="0"/>
          </a:p>
        </p:txBody>
      </p:sp>
      <p:sp>
        <p:nvSpPr>
          <p:cNvPr id="5" name="Rectangle 5"/>
          <p:cNvSpPr/>
          <p:nvPr/>
        </p:nvSpPr>
        <p:spPr>
          <a:xfrm>
            <a:off x="1903413" y="4434487"/>
            <a:ext cx="7405498" cy="1495269"/>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altLang="en-US" sz="2400" b="1" dirty="0">
                <a:solidFill>
                  <a:srgbClr val="401882"/>
                </a:solidFill>
                <a:ea typeface="DIN NEXT™ ARABIC MEDIUM"/>
              </a:rPr>
              <a:t>التصاميم الإبداعية </a:t>
            </a:r>
            <a:r>
              <a:rPr lang="ar-SA" altLang="en-US" sz="2400" b="1" dirty="0">
                <a:solidFill>
                  <a:schemeClr val="tx1"/>
                </a:solidFill>
                <a:ea typeface="DIN NEXT™ ARABIC MEDIUM"/>
              </a:rPr>
              <a:t>تزيد التفاعل وتسهم في تحقيق </a:t>
            </a:r>
            <a:r>
              <a:rPr lang="ar-SA" altLang="en-US" sz="2400" b="1" dirty="0" err="1">
                <a:solidFill>
                  <a:schemeClr val="tx1"/>
                </a:solidFill>
                <a:ea typeface="DIN NEXT™ ARABIC MEDIUM"/>
              </a:rPr>
              <a:t>النتاجات</a:t>
            </a:r>
            <a:r>
              <a:rPr lang="ar-SA" altLang="en-US" sz="2400" b="1" dirty="0">
                <a:solidFill>
                  <a:schemeClr val="tx1"/>
                </a:solidFill>
                <a:ea typeface="DIN NEXT™ ARABIC MEDIUM"/>
              </a:rPr>
              <a:t> المرجوة،  وتبقى محفورة في الذاكرة.. </a:t>
            </a:r>
          </a:p>
          <a:p>
            <a:pPr algn="ctr" rtl="1"/>
            <a:r>
              <a:rPr lang="ar-SA" altLang="en-US" sz="2400" b="1" dirty="0">
                <a:solidFill>
                  <a:srgbClr val="401882"/>
                </a:solidFill>
                <a:ea typeface="DIN NEXT™ ARABIC MEDIUM"/>
              </a:rPr>
              <a:t>أما التصاميم التقليدية، </a:t>
            </a:r>
            <a:r>
              <a:rPr lang="ar-SA" altLang="en-US" sz="2400" b="1" dirty="0">
                <a:solidFill>
                  <a:schemeClr val="tx1"/>
                </a:solidFill>
                <a:ea typeface="DIN NEXT™ ARABIC MEDIUM"/>
              </a:rPr>
              <a:t>تكون مضيعة للوقت والجهد، وتكون طي النسيان.</a:t>
            </a:r>
          </a:p>
        </p:txBody>
      </p:sp>
      <p:sp>
        <p:nvSpPr>
          <p:cNvPr id="8" name="Teardrop 4"/>
          <p:cNvSpPr/>
          <p:nvPr/>
        </p:nvSpPr>
        <p:spPr>
          <a:xfrm flipV="1">
            <a:off x="9232711" y="4267200"/>
            <a:ext cx="976501" cy="1357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
          <p:cNvSpPr/>
          <p:nvPr/>
        </p:nvSpPr>
        <p:spPr>
          <a:xfrm>
            <a:off x="1903412" y="2238531"/>
            <a:ext cx="7405499" cy="1495269"/>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JO" sz="2400" b="1" dirty="0">
                <a:solidFill>
                  <a:schemeClr val="tx1"/>
                </a:solidFill>
              </a:rPr>
              <a:t>إن إنتاج أي مورد أو وسيلة تعليمية يأتي نتيجة لحاجة معينة تتمثل أحيانا في فكرة أو مشكلة يعاني منها الطلبة، وبالتالي فهي وسيلة للتغلب على هذه المشكلات.</a:t>
            </a:r>
          </a:p>
        </p:txBody>
      </p:sp>
      <p:sp>
        <p:nvSpPr>
          <p:cNvPr id="10" name="Teardrop 4"/>
          <p:cNvSpPr/>
          <p:nvPr/>
        </p:nvSpPr>
        <p:spPr>
          <a:xfrm flipV="1">
            <a:off x="9232711" y="2071244"/>
            <a:ext cx="976501" cy="1357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4330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6E0EC"/>
        </a:solidFill>
        <a:effectLst/>
      </p:bgPr>
    </p:bg>
    <p:spTree>
      <p:nvGrpSpPr>
        <p:cNvPr id="1" name=""/>
        <p:cNvGrpSpPr/>
        <p:nvPr/>
      </p:nvGrpSpPr>
      <p:grpSpPr>
        <a:xfrm>
          <a:off x="0" y="0"/>
          <a:ext cx="0" cy="0"/>
          <a:chOff x="0" y="0"/>
          <a:chExt cx="0" cy="0"/>
        </a:xfrm>
      </p:grpSpPr>
      <p:sp>
        <p:nvSpPr>
          <p:cNvPr id="50178" name="Slide Number Placeholder 1">
            <a:extLst>
              <a:ext uri="{FF2B5EF4-FFF2-40B4-BE49-F238E27FC236}">
                <a16:creationId xmlns:a16="http://schemas.microsoft.com/office/drawing/2014/main" id="{4AD53AFB-C682-466E-BF1E-390F42FCA10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0153C0D5-55A6-4419-99AB-88887A503531}" type="slidenum">
              <a:rPr lang="ar-SA" altLang="en-US" sz="1200" smtClean="0">
                <a:solidFill>
                  <a:srgbClr val="898989"/>
                </a:solidFill>
              </a:rPr>
              <a:pPr algn="l">
                <a:spcBef>
                  <a:spcPct val="0"/>
                </a:spcBef>
                <a:buFontTx/>
                <a:buNone/>
              </a:pPr>
              <a:t>24</a:t>
            </a:fld>
            <a:endParaRPr lang="ar-SA"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4">
            <a:extLst>
              <a:ext uri="{FF2B5EF4-FFF2-40B4-BE49-F238E27FC236}">
                <a16:creationId xmlns:a16="http://schemas.microsoft.com/office/drawing/2014/main" id="{88C09AEF-B20B-42FE-97B1-0C2FBC15DE0B}"/>
              </a:ext>
            </a:extLst>
          </p:cNvPr>
          <p:cNvSpPr>
            <a:spLocks noGrp="1"/>
          </p:cNvSpPr>
          <p:nvPr>
            <p:ph type="ctrTitle"/>
          </p:nvPr>
        </p:nvSpPr>
        <p:spPr>
          <a:xfrm>
            <a:off x="1865313" y="685800"/>
            <a:ext cx="8458200" cy="701675"/>
          </a:xfrm>
        </p:spPr>
        <p:txBody>
          <a:bodyPr/>
          <a:lstStyle/>
          <a:p>
            <a:pPr eaLnBrk="1" hangingPunct="1"/>
            <a:r>
              <a:rPr lang="ar-SA" altLang="en-US" b="1" dirty="0"/>
              <a:t>تأمل..</a:t>
            </a:r>
            <a:endParaRPr lang="en-US" altLang="en-US" b="1" dirty="0"/>
          </a:p>
        </p:txBody>
      </p:sp>
      <p:sp>
        <p:nvSpPr>
          <p:cNvPr id="15363" name="Slide Number Placeholder 2">
            <a:extLst>
              <a:ext uri="{FF2B5EF4-FFF2-40B4-BE49-F238E27FC236}">
                <a16:creationId xmlns:a16="http://schemas.microsoft.com/office/drawing/2014/main" id="{EF5D4ED3-4482-46BE-AAFD-ED9030D8418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13716047-C2CD-497D-8D18-30DD05425708}" type="slidenum">
              <a:rPr lang="ar-SA" altLang="en-US" sz="1200" smtClean="0">
                <a:solidFill>
                  <a:srgbClr val="898989"/>
                </a:solidFill>
              </a:rPr>
              <a:pPr algn="l">
                <a:spcBef>
                  <a:spcPct val="0"/>
                </a:spcBef>
                <a:buFontTx/>
                <a:buNone/>
              </a:pPr>
              <a:t>3</a:t>
            </a:fld>
            <a:endParaRPr lang="ar-SA" altLang="en-US" sz="1200">
              <a:solidFill>
                <a:srgbClr val="898989"/>
              </a:solidFill>
            </a:endParaRPr>
          </a:p>
        </p:txBody>
      </p:sp>
      <p:graphicFrame>
        <p:nvGraphicFramePr>
          <p:cNvPr id="5" name="رسم تخطيطي 4"/>
          <p:cNvGraphicFramePr/>
          <p:nvPr/>
        </p:nvGraphicFramePr>
        <p:xfrm>
          <a:off x="5789612" y="1905000"/>
          <a:ext cx="43434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رسم تخطيطي 5"/>
          <p:cNvGraphicFramePr/>
          <p:nvPr/>
        </p:nvGraphicFramePr>
        <p:xfrm>
          <a:off x="1293812" y="1981200"/>
          <a:ext cx="4343400" cy="381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تأمل..</a:t>
            </a:r>
            <a:endParaRPr lang="ar-JO" b="1" dirty="0"/>
          </a:p>
        </p:txBody>
      </p:sp>
      <p:sp>
        <p:nvSpPr>
          <p:cNvPr id="4" name="عنصر نائب لرقم الشريحة 3"/>
          <p:cNvSpPr>
            <a:spLocks noGrp="1"/>
          </p:cNvSpPr>
          <p:nvPr>
            <p:ph type="sldNum" sz="quarter" idx="12"/>
          </p:nvPr>
        </p:nvSpPr>
        <p:spPr/>
        <p:txBody>
          <a:bodyPr/>
          <a:lstStyle/>
          <a:p>
            <a:pPr>
              <a:defRPr/>
            </a:pPr>
            <a:fld id="{0F33DDE6-608F-4AE4-B50A-2D0FAAAE8FFC}" type="slidenum">
              <a:rPr lang="ar-SA" altLang="en-US" smtClean="0"/>
              <a:pPr>
                <a:defRPr/>
              </a:pPr>
              <a:t>4</a:t>
            </a:fld>
            <a:endParaRPr lang="ar-SA" altLang="en-US"/>
          </a:p>
        </p:txBody>
      </p:sp>
      <p:sp>
        <p:nvSpPr>
          <p:cNvPr id="5" name="Rectangle 5"/>
          <p:cNvSpPr/>
          <p:nvPr/>
        </p:nvSpPr>
        <p:spPr>
          <a:xfrm>
            <a:off x="2589212" y="2529486"/>
            <a:ext cx="6781799" cy="665611"/>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altLang="en-US" sz="2400" dirty="0">
                <a:solidFill>
                  <a:schemeClr val="tx1"/>
                </a:solidFill>
                <a:ea typeface="DIN NEXT™ ARABIC MEDIUM"/>
              </a:rPr>
              <a:t>هناك اعتقاد سائد لدى البعض بأن التصميم التعليمي عمل روتيني ؟؟</a:t>
            </a:r>
            <a:endParaRPr lang="en-US" altLang="en-US" sz="2400" dirty="0">
              <a:solidFill>
                <a:schemeClr val="tx1"/>
              </a:solidFill>
              <a:ea typeface="DIN NEXT™ ARABIC MEDIUM"/>
            </a:endParaRPr>
          </a:p>
        </p:txBody>
      </p:sp>
      <p:sp>
        <p:nvSpPr>
          <p:cNvPr id="6" name="Teardrop 4"/>
          <p:cNvSpPr/>
          <p:nvPr/>
        </p:nvSpPr>
        <p:spPr>
          <a:xfrm flipV="1">
            <a:off x="9218612" y="2362200"/>
            <a:ext cx="976501" cy="976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
          <p:cNvSpPr/>
          <p:nvPr/>
        </p:nvSpPr>
        <p:spPr>
          <a:xfrm>
            <a:off x="2589212" y="3838731"/>
            <a:ext cx="6857999" cy="665611"/>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altLang="en-US" sz="2400" dirty="0">
                <a:solidFill>
                  <a:schemeClr val="tx1"/>
                </a:solidFill>
                <a:ea typeface="DIN NEXT™ ARABIC MEDIUM"/>
              </a:rPr>
              <a:t>التصميم التعليمي للموقف التعليمي </a:t>
            </a:r>
            <a:r>
              <a:rPr lang="ar-SA" altLang="en-US" sz="2400" dirty="0" err="1">
                <a:solidFill>
                  <a:schemeClr val="tx1"/>
                </a:solidFill>
                <a:ea typeface="DIN NEXT™ ARABIC MEDIUM"/>
              </a:rPr>
              <a:t>الوجاهي</a:t>
            </a:r>
            <a:r>
              <a:rPr lang="ar-SA" altLang="en-US" sz="2400" dirty="0">
                <a:solidFill>
                  <a:schemeClr val="tx1"/>
                </a:solidFill>
                <a:ea typeface="DIN NEXT™ ARABIC MEDIUM"/>
              </a:rPr>
              <a:t>،، والتصميم للموقف التعليمي المصور؟؟</a:t>
            </a:r>
            <a:endParaRPr lang="en-US" altLang="en-US" sz="2400" dirty="0">
              <a:solidFill>
                <a:schemeClr val="tx1"/>
              </a:solidFill>
              <a:ea typeface="DIN NEXT™ ARABIC MEDIUM"/>
            </a:endParaRPr>
          </a:p>
        </p:txBody>
      </p:sp>
      <p:sp>
        <p:nvSpPr>
          <p:cNvPr id="10" name="Teardrop 4"/>
          <p:cNvSpPr/>
          <p:nvPr/>
        </p:nvSpPr>
        <p:spPr>
          <a:xfrm flipV="1">
            <a:off x="9294812" y="3671445"/>
            <a:ext cx="976501" cy="976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تأمل..</a:t>
            </a:r>
            <a:endParaRPr lang="ar-JO" b="1" dirty="0"/>
          </a:p>
        </p:txBody>
      </p:sp>
      <p:sp>
        <p:nvSpPr>
          <p:cNvPr id="4" name="عنصر نائب لرقم الشريحة 3"/>
          <p:cNvSpPr>
            <a:spLocks noGrp="1"/>
          </p:cNvSpPr>
          <p:nvPr>
            <p:ph type="sldNum" sz="quarter" idx="12"/>
          </p:nvPr>
        </p:nvSpPr>
        <p:spPr/>
        <p:txBody>
          <a:bodyPr/>
          <a:lstStyle/>
          <a:p>
            <a:pPr>
              <a:defRPr/>
            </a:pPr>
            <a:fld id="{0F33DDE6-608F-4AE4-B50A-2D0FAAAE8FFC}" type="slidenum">
              <a:rPr lang="ar-SA" altLang="en-US" smtClean="0"/>
              <a:pPr>
                <a:defRPr/>
              </a:pPr>
              <a:t>5</a:t>
            </a:fld>
            <a:endParaRPr lang="ar-SA" altLang="en-US"/>
          </a:p>
        </p:txBody>
      </p:sp>
      <p:sp>
        <p:nvSpPr>
          <p:cNvPr id="7" name="Rectangle 5"/>
          <p:cNvSpPr/>
          <p:nvPr/>
        </p:nvSpPr>
        <p:spPr>
          <a:xfrm>
            <a:off x="2055812" y="2162331"/>
            <a:ext cx="7710299" cy="1495269"/>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altLang="en-US" sz="2400" dirty="0">
                <a:solidFill>
                  <a:srgbClr val="401882"/>
                </a:solidFill>
                <a:ea typeface="DIN NEXT™ ARABIC MEDIUM"/>
              </a:rPr>
              <a:t>التصاميم الإبداعية </a:t>
            </a:r>
            <a:r>
              <a:rPr lang="ar-SA" altLang="en-US" sz="2400" dirty="0">
                <a:solidFill>
                  <a:schemeClr val="tx1"/>
                </a:solidFill>
                <a:ea typeface="DIN NEXT™ ARABIC MEDIUM"/>
              </a:rPr>
              <a:t>تزيد التفاعل وتترك أثر، وتبقى محفورة في الذاكرة.. </a:t>
            </a:r>
          </a:p>
          <a:p>
            <a:pPr algn="ctr" rtl="1"/>
            <a:r>
              <a:rPr lang="ar-SA" altLang="en-US" sz="2400" dirty="0">
                <a:solidFill>
                  <a:srgbClr val="401882"/>
                </a:solidFill>
                <a:ea typeface="DIN NEXT™ ARABIC MEDIUM"/>
              </a:rPr>
              <a:t>التصاميم التقليدية </a:t>
            </a:r>
            <a:r>
              <a:rPr lang="ar-SA" altLang="en-US" sz="2400" dirty="0">
                <a:solidFill>
                  <a:schemeClr val="tx1"/>
                </a:solidFill>
                <a:ea typeface="DIN NEXT™ ARABIC MEDIUM"/>
              </a:rPr>
              <a:t>فتكون طي النسيان،</a:t>
            </a:r>
          </a:p>
          <a:p>
            <a:pPr algn="ctr" rtl="1"/>
            <a:r>
              <a:rPr lang="ar-SA" altLang="en-US" sz="2400" dirty="0">
                <a:solidFill>
                  <a:schemeClr val="tx1"/>
                </a:solidFill>
                <a:ea typeface="DIN NEXT™ ARABIC MEDIUM"/>
              </a:rPr>
              <a:t> كما </a:t>
            </a:r>
            <a:r>
              <a:rPr lang="ar-SA" altLang="en-US" sz="2400" dirty="0" err="1">
                <a:solidFill>
                  <a:schemeClr val="tx1"/>
                </a:solidFill>
                <a:ea typeface="DIN NEXT™ ARABIC MEDIUM"/>
              </a:rPr>
              <a:t>ان</a:t>
            </a:r>
            <a:r>
              <a:rPr lang="ar-SA" altLang="en-US" sz="2400" dirty="0">
                <a:solidFill>
                  <a:schemeClr val="tx1"/>
                </a:solidFill>
                <a:ea typeface="DIN NEXT™ ARABIC MEDIUM"/>
              </a:rPr>
              <a:t> للإبداع دوراً في عمل المصمم، فعلى المعلم استثمار الإبداع في عمله، والابتعاد عن التلقين والحفظ.</a:t>
            </a:r>
            <a:endParaRPr lang="en-US" altLang="en-US" sz="2400" dirty="0">
              <a:solidFill>
                <a:schemeClr val="tx1"/>
              </a:solidFill>
              <a:ea typeface="DIN NEXT™ ARABIC MEDIUM"/>
            </a:endParaRPr>
          </a:p>
        </p:txBody>
      </p:sp>
      <p:sp>
        <p:nvSpPr>
          <p:cNvPr id="8" name="Teardrop 4"/>
          <p:cNvSpPr/>
          <p:nvPr/>
        </p:nvSpPr>
        <p:spPr>
          <a:xfrm flipV="1">
            <a:off x="9649719" y="1995043"/>
            <a:ext cx="1016693" cy="1357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5"/>
          <p:cNvSpPr/>
          <p:nvPr/>
        </p:nvSpPr>
        <p:spPr>
          <a:xfrm>
            <a:off x="2055811" y="4295931"/>
            <a:ext cx="7710299" cy="1190469"/>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a:solidFill>
                  <a:schemeClr val="tx1"/>
                </a:solidFill>
              </a:rPr>
              <a:t>يكون التصميم التعليمي </a:t>
            </a:r>
            <a:r>
              <a:rPr lang="ar-SA" sz="2400" b="1" dirty="0">
                <a:solidFill>
                  <a:srgbClr val="401882"/>
                </a:solidFill>
              </a:rPr>
              <a:t>أكثر فاعلية </a:t>
            </a:r>
            <a:r>
              <a:rPr lang="ar-SA" sz="2400" dirty="0">
                <a:solidFill>
                  <a:schemeClr val="tx1"/>
                </a:solidFill>
              </a:rPr>
              <a:t>إذا ما بذل الاهتمام في تصميم التعليم ليلبي حاجات المتعلم وأهدافه الذي وضع من أجله.</a:t>
            </a:r>
            <a:endParaRPr lang="en-US" altLang="en-US" sz="2400" dirty="0">
              <a:solidFill>
                <a:schemeClr val="tx1"/>
              </a:solidFill>
              <a:ea typeface="DIN NEXT™ ARABIC MEDIUM"/>
            </a:endParaRPr>
          </a:p>
        </p:txBody>
      </p:sp>
      <p:sp>
        <p:nvSpPr>
          <p:cNvPr id="10" name="Teardrop 4"/>
          <p:cNvSpPr/>
          <p:nvPr/>
        </p:nvSpPr>
        <p:spPr>
          <a:xfrm flipV="1">
            <a:off x="9649718" y="4128643"/>
            <a:ext cx="1016693" cy="1357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a:extLst>
              <a:ext uri="{FF2B5EF4-FFF2-40B4-BE49-F238E27FC236}">
                <a16:creationId xmlns:a16="http://schemas.microsoft.com/office/drawing/2014/main" id="{EB7BCBF4-BCB2-489E-A0D2-DD16A4CA2554}"/>
              </a:ext>
            </a:extLst>
          </p:cNvPr>
          <p:cNvSpPr>
            <a:spLocks noGrp="1"/>
          </p:cNvSpPr>
          <p:nvPr>
            <p:ph type="subTitle" idx="1"/>
          </p:nvPr>
        </p:nvSpPr>
        <p:spPr>
          <a:xfrm>
            <a:off x="1522412" y="1524000"/>
            <a:ext cx="9144001" cy="3962400"/>
          </a:xfrm>
        </p:spPr>
        <p:txBody>
          <a:bodyPr/>
          <a:lstStyle/>
          <a:p>
            <a:pPr marL="342900" indent="-342900" eaLnBrk="1" fontAlgn="auto" hangingPunct="1">
              <a:lnSpc>
                <a:spcPct val="150000"/>
              </a:lnSpc>
              <a:spcAft>
                <a:spcPts val="0"/>
              </a:spcAft>
              <a:buClr>
                <a:schemeClr val="accent3"/>
              </a:buClr>
              <a:defRPr/>
            </a:pPr>
            <a:endParaRPr lang="ar-JO" altLang="en-US" dirty="0">
              <a:ea typeface="+mn-ea"/>
            </a:endParaRPr>
          </a:p>
        </p:txBody>
      </p:sp>
      <p:sp>
        <p:nvSpPr>
          <p:cNvPr id="17411"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وقفات تصميمية..</a:t>
            </a:r>
            <a:endParaRPr lang="en-US" altLang="en-US" b="1" dirty="0"/>
          </a:p>
        </p:txBody>
      </p:sp>
      <p:sp>
        <p:nvSpPr>
          <p:cNvPr id="17412" name="Slide Number Placeholder 3">
            <a:extLst>
              <a:ext uri="{FF2B5EF4-FFF2-40B4-BE49-F238E27FC236}">
                <a16:creationId xmlns:a16="http://schemas.microsoft.com/office/drawing/2014/main" id="{F03A009E-3F03-4532-BE24-6751C1D6CE1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09A07F79-CCEE-4780-AA04-BBFD1482B4BD}" type="slidenum">
              <a:rPr lang="ar-SA" altLang="en-US" sz="1200" smtClean="0">
                <a:solidFill>
                  <a:srgbClr val="898989"/>
                </a:solidFill>
              </a:rPr>
              <a:pPr algn="l">
                <a:spcBef>
                  <a:spcPct val="0"/>
                </a:spcBef>
                <a:buFontTx/>
                <a:buNone/>
              </a:pPr>
              <a:t>6</a:t>
            </a:fld>
            <a:endParaRPr lang="ar-SA" altLang="en-US" sz="1200">
              <a:solidFill>
                <a:srgbClr val="898989"/>
              </a:solidFill>
            </a:endParaRPr>
          </a:p>
        </p:txBody>
      </p:sp>
      <p:sp>
        <p:nvSpPr>
          <p:cNvPr id="7" name="Subtitle 4">
            <a:extLst>
              <a:ext uri="{FF2B5EF4-FFF2-40B4-BE49-F238E27FC236}">
                <a16:creationId xmlns:a16="http://schemas.microsoft.com/office/drawing/2014/main" id="{6033DC7C-F33E-40DD-97BC-0022F87CDA2D}"/>
              </a:ext>
            </a:extLst>
          </p:cNvPr>
          <p:cNvSpPr txBox="1">
            <a:spLocks/>
          </p:cNvSpPr>
          <p:nvPr/>
        </p:nvSpPr>
        <p:spPr bwMode="auto">
          <a:xfrm>
            <a:off x="1916113" y="4914900"/>
            <a:ext cx="8077201"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r" rtl="1" eaLnBrk="0" fontAlgn="base" hangingPunct="0">
              <a:spcBef>
                <a:spcPct val="20000"/>
              </a:spcBef>
              <a:spcAft>
                <a:spcPct val="0"/>
              </a:spcAft>
              <a:buFont typeface="Arial" panose="020B0604020202020204" pitchFamily="34" charset="0"/>
              <a:buNone/>
              <a:defRPr sz="2400" kern="1200">
                <a:solidFill>
                  <a:schemeClr val="tx1"/>
                </a:solidFill>
                <a:latin typeface="+mn-lt"/>
                <a:ea typeface="DIN NEXT™ ARABIC MEDIUM"/>
                <a:cs typeface="+mn-cs"/>
              </a:defRPr>
            </a:lvl1pPr>
            <a:lvl2pPr marL="457200" indent="0" algn="ctr" rtl="1"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DIN NEXT™ ARABIC MEDIUM"/>
                <a:cs typeface="+mn-cs"/>
              </a:defRPr>
            </a:lvl2pPr>
            <a:lvl3pPr marL="914400" indent="0" algn="ctr" rtl="1"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DIN NEXT™ ARABIC MEDIUM"/>
                <a:cs typeface="+mn-cs"/>
              </a:defRPr>
            </a:lvl3pPr>
            <a:lvl4pPr marL="1371600" indent="0" algn="ctr" rtl="1"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DIN NEXT™ ARABIC MEDIUM"/>
                <a:cs typeface="+mn-cs"/>
              </a:defRPr>
            </a:lvl4pPr>
            <a:lvl5pPr marL="1828800" indent="0" algn="ctr" rtl="1"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DIN NEXT™ ARABIC MEDIUM"/>
                <a:cs typeface="+mn-cs"/>
              </a:defRPr>
            </a:lvl5pPr>
            <a:lvl6pPr marL="22860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1"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eaLnBrk="1" hangingPunct="1">
              <a:lnSpc>
                <a:spcPct val="150000"/>
              </a:lnSpc>
            </a:pPr>
            <a:endParaRPr lang="en-US" altLang="en-US" dirty="0">
              <a:solidFill>
                <a:schemeClr val="tx2"/>
              </a:solidFill>
            </a:endParaRPr>
          </a:p>
        </p:txBody>
      </p:sp>
      <p:sp>
        <p:nvSpPr>
          <p:cNvPr id="6" name="Rectangle 5"/>
          <p:cNvSpPr/>
          <p:nvPr/>
        </p:nvSpPr>
        <p:spPr>
          <a:xfrm>
            <a:off x="1370013" y="3520087"/>
            <a:ext cx="8548498" cy="665611"/>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JO" altLang="en-US" sz="2400" b="1" dirty="0">
                <a:solidFill>
                  <a:schemeClr val="tx1"/>
                </a:solidFill>
              </a:rPr>
              <a:t>   الصورة</a:t>
            </a:r>
            <a:r>
              <a:rPr lang="ar-JO" altLang="en-US" sz="2400" dirty="0">
                <a:solidFill>
                  <a:schemeClr val="tx1"/>
                </a:solidFill>
              </a:rPr>
              <a:t> تترك بصمة في عقل الشخص، أكثر من </a:t>
            </a:r>
            <a:r>
              <a:rPr lang="ar-JO" altLang="en-US" sz="2400" b="1" dirty="0">
                <a:solidFill>
                  <a:schemeClr val="tx1"/>
                </a:solidFill>
              </a:rPr>
              <a:t>الصوت</a:t>
            </a:r>
            <a:r>
              <a:rPr lang="ar-JO" altLang="en-US" sz="2400" dirty="0">
                <a:solidFill>
                  <a:schemeClr val="tx1"/>
                </a:solidFill>
              </a:rPr>
              <a:t>، فمن المستحيل أن ينسى</a:t>
            </a:r>
          </a:p>
          <a:p>
            <a:pPr algn="r" rtl="1"/>
            <a:r>
              <a:rPr lang="ar-JO" altLang="en-US" sz="2400" dirty="0">
                <a:solidFill>
                  <a:schemeClr val="tx1"/>
                </a:solidFill>
              </a:rPr>
              <a:t>   الشخص صورة قد شاهدها من قبل، ولكنه من السهل أن ينسى الصوت.</a:t>
            </a:r>
            <a:endParaRPr lang="en-US" altLang="en-US" sz="2400" dirty="0">
              <a:solidFill>
                <a:schemeClr val="tx1"/>
              </a:solidFill>
            </a:endParaRPr>
          </a:p>
        </p:txBody>
      </p:sp>
      <p:sp>
        <p:nvSpPr>
          <p:cNvPr id="8" name="Teardrop 4"/>
          <p:cNvSpPr/>
          <p:nvPr/>
        </p:nvSpPr>
        <p:spPr>
          <a:xfrm flipV="1">
            <a:off x="9737577" y="3352800"/>
            <a:ext cx="1005035" cy="976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5"/>
          <p:cNvSpPr/>
          <p:nvPr/>
        </p:nvSpPr>
        <p:spPr>
          <a:xfrm>
            <a:off x="1370012" y="5044087"/>
            <a:ext cx="8548498" cy="665611"/>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JO" sz="2400" dirty="0">
                <a:solidFill>
                  <a:srgbClr val="212529"/>
                </a:solidFill>
                <a:latin typeface="bahij"/>
              </a:rPr>
              <a:t>  ومن </a:t>
            </a:r>
            <a:r>
              <a:rPr lang="ar-JO" sz="2400" b="1" dirty="0">
                <a:solidFill>
                  <a:srgbClr val="212529"/>
                </a:solidFill>
                <a:latin typeface="bahij"/>
              </a:rPr>
              <a:t>أهمية التصميم التعليمي </a:t>
            </a:r>
            <a:r>
              <a:rPr lang="ar-JO" sz="2400" b="1" dirty="0">
                <a:solidFill>
                  <a:schemeClr val="tx1"/>
                </a:solidFill>
                <a:latin typeface="bahij"/>
              </a:rPr>
              <a:t>للحلقات</a:t>
            </a:r>
            <a:r>
              <a:rPr lang="ar-JO" sz="2400" b="1" dirty="0">
                <a:solidFill>
                  <a:srgbClr val="212529"/>
                </a:solidFill>
                <a:latin typeface="bahij"/>
              </a:rPr>
              <a:t> </a:t>
            </a:r>
            <a:r>
              <a:rPr lang="ar-JO" sz="2400" dirty="0">
                <a:solidFill>
                  <a:srgbClr val="212529"/>
                </a:solidFill>
                <a:latin typeface="bahij"/>
              </a:rPr>
              <a:t>في أنها تساعد المهتمين في </a:t>
            </a:r>
            <a:r>
              <a:rPr lang="ar-JO" sz="2400" dirty="0" err="1">
                <a:solidFill>
                  <a:srgbClr val="212529"/>
                </a:solidFill>
                <a:latin typeface="bahij"/>
              </a:rPr>
              <a:t>انتاج</a:t>
            </a:r>
            <a:r>
              <a:rPr lang="ar-JO" sz="2400" dirty="0">
                <a:solidFill>
                  <a:srgbClr val="212529"/>
                </a:solidFill>
                <a:latin typeface="bahij"/>
              </a:rPr>
              <a:t> الحلقات على</a:t>
            </a:r>
          </a:p>
          <a:p>
            <a:pPr algn="r" rtl="1"/>
            <a:r>
              <a:rPr lang="ar-JO" sz="2400" dirty="0">
                <a:solidFill>
                  <a:srgbClr val="212529"/>
                </a:solidFill>
                <a:latin typeface="bahij"/>
              </a:rPr>
              <a:t>  خلق توازن ما بين حاجات المتعلم والمتطلبات الفنية والتقنية</a:t>
            </a:r>
            <a:r>
              <a:rPr lang="ar-JO" altLang="en-US" sz="2400" dirty="0">
                <a:solidFill>
                  <a:schemeClr val="tx1"/>
                </a:solidFill>
              </a:rPr>
              <a:t>.</a:t>
            </a:r>
            <a:endParaRPr lang="en-US" altLang="en-US" sz="2400" dirty="0">
              <a:solidFill>
                <a:schemeClr val="tx1"/>
              </a:solidFill>
            </a:endParaRPr>
          </a:p>
        </p:txBody>
      </p:sp>
      <p:sp>
        <p:nvSpPr>
          <p:cNvPr id="10" name="Teardrop 4"/>
          <p:cNvSpPr/>
          <p:nvPr/>
        </p:nvSpPr>
        <p:spPr>
          <a:xfrm flipV="1">
            <a:off x="9737576" y="4876800"/>
            <a:ext cx="1005035" cy="976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5"/>
          <p:cNvSpPr/>
          <p:nvPr/>
        </p:nvSpPr>
        <p:spPr>
          <a:xfrm>
            <a:off x="1370012" y="2072287"/>
            <a:ext cx="8548498" cy="665611"/>
          </a:xfrm>
          <a:prstGeom prst="rect">
            <a:avLst/>
          </a:prstGeom>
          <a:no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JO" altLang="en-US" sz="2400" b="1" dirty="0">
                <a:solidFill>
                  <a:schemeClr val="tx1"/>
                </a:solidFill>
              </a:rPr>
              <a:t>   المنشطات العقلية </a:t>
            </a:r>
            <a:r>
              <a:rPr lang="ar-JO" altLang="en-US" sz="2400" dirty="0">
                <a:solidFill>
                  <a:schemeClr val="tx1"/>
                </a:solidFill>
              </a:rPr>
              <a:t>والتصميم التعليمي للحلقات المصورة.</a:t>
            </a:r>
            <a:endParaRPr lang="en-US" altLang="en-US" sz="2400" dirty="0">
              <a:solidFill>
                <a:schemeClr val="tx1"/>
              </a:solidFill>
            </a:endParaRPr>
          </a:p>
        </p:txBody>
      </p:sp>
      <p:sp>
        <p:nvSpPr>
          <p:cNvPr id="12" name="Teardrop 4"/>
          <p:cNvSpPr/>
          <p:nvPr/>
        </p:nvSpPr>
        <p:spPr>
          <a:xfrm flipV="1">
            <a:off x="9737576" y="1905000"/>
            <a:ext cx="1005035" cy="976755"/>
          </a:xfrm>
          <a:prstGeom prst="teardrop">
            <a:avLst/>
          </a:prstGeom>
          <a:solidFill>
            <a:srgbClr val="99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أهمية الفيديو التعليمي</a:t>
            </a:r>
            <a:endParaRPr lang="en-US" altLang="en-US" b="1" dirty="0"/>
          </a:p>
        </p:txBody>
      </p:sp>
      <p:sp>
        <p:nvSpPr>
          <p:cNvPr id="17412" name="Slide Number Placeholder 3">
            <a:extLst>
              <a:ext uri="{FF2B5EF4-FFF2-40B4-BE49-F238E27FC236}">
                <a16:creationId xmlns:a16="http://schemas.microsoft.com/office/drawing/2014/main" id="{F03A009E-3F03-4532-BE24-6751C1D6CE1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09A07F79-CCEE-4780-AA04-BBFD1482B4BD}" type="slidenum">
              <a:rPr lang="ar-SA" altLang="en-US" sz="1200" smtClean="0">
                <a:solidFill>
                  <a:srgbClr val="898989"/>
                </a:solidFill>
              </a:rPr>
              <a:pPr algn="l">
                <a:spcBef>
                  <a:spcPct val="0"/>
                </a:spcBef>
                <a:buFontTx/>
                <a:buNone/>
              </a:pPr>
              <a:t>7</a:t>
            </a:fld>
            <a:endParaRPr lang="ar-SA" altLang="en-US" sz="1200">
              <a:solidFill>
                <a:srgbClr val="898989"/>
              </a:solidFill>
            </a:endParaRPr>
          </a:p>
        </p:txBody>
      </p:sp>
      <p:sp>
        <p:nvSpPr>
          <p:cNvPr id="8" name="Subtitle 2">
            <a:extLst>
              <a:ext uri="{FF2B5EF4-FFF2-40B4-BE49-F238E27FC236}">
                <a16:creationId xmlns:a16="http://schemas.microsoft.com/office/drawing/2014/main" id="{289C241E-9019-4F16-B2D0-82635C05FB7D}"/>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تنبع أهمية الفيديو التعليمي من أنه:</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يتيح للمتعلم فرصة لتعلم أفكار واكتساب خبرات جديدة في المواقف التعليمية عبر التلفاز.</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يوصل الفكرة والمعلومات بشكل أسرع؛ حيث ان الدقيقة الواحدة من الفيديو تعادل حوالي </a:t>
            </a:r>
            <a:r>
              <a:rPr lang="en-US" sz="2200" dirty="0"/>
              <a:t>1.8</a:t>
            </a:r>
            <a:r>
              <a:rPr lang="ar-JO" sz="2200" dirty="0"/>
              <a:t> مليون كلمة.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منح المعلم القدرة على البحث والابتكار .</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القدرة على جذب الطلبة بسهولة وتوصيل المعلومة بطريقة سلسلة.</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JO" sz="2200" dirty="0"/>
              <a:t>يدعم التعليم الجماعي ويحقق أكبر قدر من الاستفادة.</a:t>
            </a:r>
          </a:p>
        </p:txBody>
      </p:sp>
    </p:spTree>
    <p:extLst>
      <p:ext uri="{BB962C8B-B14F-4D97-AF65-F5344CB8AC3E}">
        <p14:creationId xmlns:p14="http://schemas.microsoft.com/office/powerpoint/2010/main" val="82720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a:extLst>
              <a:ext uri="{FF2B5EF4-FFF2-40B4-BE49-F238E27FC236}">
                <a16:creationId xmlns:a16="http://schemas.microsoft.com/office/drawing/2014/main" id="{583D128F-DFC2-49B7-92FF-7F94ABFB4504}"/>
              </a:ext>
            </a:extLst>
          </p:cNvPr>
          <p:cNvGrpSpPr/>
          <p:nvPr/>
        </p:nvGrpSpPr>
        <p:grpSpPr>
          <a:xfrm>
            <a:off x="348366" y="819150"/>
            <a:ext cx="11492094" cy="5276850"/>
            <a:chOff x="234950" y="287338"/>
            <a:chExt cx="11495088" cy="5276850"/>
          </a:xfrm>
        </p:grpSpPr>
        <p:graphicFrame>
          <p:nvGraphicFramePr>
            <p:cNvPr id="6" name="Object 5">
              <a:extLst>
                <a:ext uri="{FF2B5EF4-FFF2-40B4-BE49-F238E27FC236}">
                  <a16:creationId xmlns:a16="http://schemas.microsoft.com/office/drawing/2014/main" id="{15052B78-712F-4F40-8CAF-D440F5B7690D}"/>
                </a:ext>
              </a:extLst>
            </p:cNvPr>
            <p:cNvGraphicFramePr>
              <a:graphicFrameLocks noChangeAspect="1"/>
            </p:cNvGraphicFramePr>
            <p:nvPr>
              <p:extLst>
                <p:ext uri="{D42A27DB-BD31-4B8C-83A1-F6EECF244321}">
                  <p14:modId xmlns:p14="http://schemas.microsoft.com/office/powerpoint/2010/main" val="3806414362"/>
                </p:ext>
              </p:extLst>
            </p:nvPr>
          </p:nvGraphicFramePr>
          <p:xfrm>
            <a:off x="234950" y="287338"/>
            <a:ext cx="11495088" cy="5276850"/>
          </p:xfrm>
          <a:graphic>
            <a:graphicData uri="http://schemas.openxmlformats.org/presentationml/2006/ole">
              <mc:AlternateContent xmlns:mc="http://schemas.openxmlformats.org/markup-compatibility/2006">
                <mc:Choice xmlns:v="urn:schemas-microsoft-com:vml" Requires="v">
                  <p:oleObj name="CorelDRAW" r:id="rId2" imgW="13277160" imgH="6110280" progId="">
                    <p:embed/>
                  </p:oleObj>
                </mc:Choice>
                <mc:Fallback>
                  <p:oleObj name="CorelDRAW" r:id="rId2" imgW="13277160" imgH="6110280" progId="">
                    <p:embed/>
                    <p:pic>
                      <p:nvPicPr>
                        <p:cNvPr id="6" name="Object 5">
                          <a:extLst>
                            <a:ext uri="{FF2B5EF4-FFF2-40B4-BE49-F238E27FC236}">
                              <a16:creationId xmlns:a16="http://schemas.microsoft.com/office/drawing/2014/main" id="{15052B78-712F-4F40-8CAF-D440F5B76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50" y="287338"/>
                          <a:ext cx="11495088" cy="527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4421AD94-1F44-4141-9117-F7FC2A4D7845}"/>
                </a:ext>
              </a:extLst>
            </p:cNvPr>
            <p:cNvSpPr txBox="1"/>
            <p:nvPr/>
          </p:nvSpPr>
          <p:spPr>
            <a:xfrm>
              <a:off x="9820275" y="789454"/>
              <a:ext cx="1842942" cy="369332"/>
            </a:xfrm>
            <a:prstGeom prst="rect">
              <a:avLst/>
            </a:prstGeom>
            <a:noFill/>
          </p:spPr>
          <p:txBody>
            <a:bodyPr wrap="square">
              <a:spAutoFit/>
            </a:bodyPr>
            <a:lstStyle/>
            <a:p>
              <a:pPr algn="r" rtl="1"/>
              <a:r>
                <a:rPr lang="ar-JO" b="1" dirty="0">
                  <a:latin typeface="Calibri" panose="020F0502020204030204" pitchFamily="34" charset="0"/>
                  <a:cs typeface="Calibri" panose="020F0502020204030204" pitchFamily="34" charset="0"/>
                </a:rPr>
                <a:t>الأهداف/ النتاجات</a:t>
              </a:r>
              <a:r>
                <a:rPr lang="en-US" b="1" dirty="0">
                  <a:latin typeface="Calibri" panose="020F0502020204030204" pitchFamily="34" charset="0"/>
                  <a:cs typeface="Calibri" panose="020F0502020204030204" pitchFamily="34" charset="0"/>
                </a:rPr>
                <a:t> </a:t>
              </a:r>
            </a:p>
          </p:txBody>
        </p:sp>
        <p:sp>
          <p:nvSpPr>
            <p:cNvPr id="10" name="TextBox 9">
              <a:extLst>
                <a:ext uri="{FF2B5EF4-FFF2-40B4-BE49-F238E27FC236}">
                  <a16:creationId xmlns:a16="http://schemas.microsoft.com/office/drawing/2014/main" id="{FAA7E4BE-EA5F-4AFD-B246-6E7F0D2D88A1}"/>
                </a:ext>
              </a:extLst>
            </p:cNvPr>
            <p:cNvSpPr txBox="1"/>
            <p:nvPr/>
          </p:nvSpPr>
          <p:spPr>
            <a:xfrm>
              <a:off x="4959638" y="2851245"/>
              <a:ext cx="2040420" cy="1200329"/>
            </a:xfrm>
            <a:prstGeom prst="rect">
              <a:avLst/>
            </a:prstGeom>
            <a:noFill/>
          </p:spPr>
          <p:txBody>
            <a:bodyPr wrap="square">
              <a:spAutoFit/>
            </a:bodyPr>
            <a:lstStyle/>
            <a:p>
              <a:pPr algn="ctr"/>
              <a:r>
                <a:rPr lang="en-US" sz="2400" b="1" dirty="0" err="1">
                  <a:solidFill>
                    <a:schemeClr val="bg1"/>
                  </a:solidFill>
                  <a:latin typeface="Calibri" panose="020F0502020204030204" pitchFamily="34" charset="0"/>
                  <a:cs typeface="Calibri" panose="020F0502020204030204" pitchFamily="34" charset="0"/>
                </a:rPr>
                <a:t>معايير</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التصميم</a:t>
              </a:r>
              <a:r>
                <a:rPr lang="en-US" sz="2400" b="1" dirty="0">
                  <a:solidFill>
                    <a:schemeClr val="bg1"/>
                  </a:solidFill>
                  <a:latin typeface="Calibri" panose="020F0502020204030204" pitchFamily="34" charset="0"/>
                  <a:cs typeface="Calibri" panose="020F0502020204030204" pitchFamily="34" charset="0"/>
                </a:rPr>
                <a:t> </a:t>
              </a:r>
            </a:p>
            <a:p>
              <a:pPr algn="ctr"/>
              <a:r>
                <a:rPr lang="en-US" sz="2400" b="1" dirty="0" err="1">
                  <a:solidFill>
                    <a:schemeClr val="bg1"/>
                  </a:solidFill>
                  <a:latin typeface="Calibri" panose="020F0502020204030204" pitchFamily="34" charset="0"/>
                  <a:cs typeface="Calibri" panose="020F0502020204030204" pitchFamily="34" charset="0"/>
                </a:rPr>
                <a:t>وال</a:t>
              </a:r>
              <a:r>
                <a:rPr lang="ar-JO" sz="2400" b="1" dirty="0">
                  <a:solidFill>
                    <a:schemeClr val="bg1"/>
                  </a:solidFill>
                  <a:latin typeface="Calibri" panose="020F0502020204030204" pitchFamily="34" charset="0"/>
                  <a:cs typeface="Calibri" panose="020F0502020204030204" pitchFamily="34" charset="0"/>
                </a:rPr>
                <a:t>إ</a:t>
              </a:r>
              <a:r>
                <a:rPr lang="en-US" sz="2400" b="1" dirty="0" err="1">
                  <a:solidFill>
                    <a:schemeClr val="bg1"/>
                  </a:solidFill>
                  <a:latin typeface="Calibri" panose="020F0502020204030204" pitchFamily="34" charset="0"/>
                  <a:cs typeface="Calibri" panose="020F0502020204030204" pitchFamily="34" charset="0"/>
                </a:rPr>
                <a:t>نتاج</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العامة</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للفيديو</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التعليمي</a:t>
              </a:r>
              <a:endParaRPr lang="en-US" sz="2400" b="1" dirty="0">
                <a:solidFill>
                  <a:schemeClr val="bg1"/>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F04608CE-7E7D-4B41-A53A-6D78CBE5243E}"/>
                </a:ext>
              </a:extLst>
            </p:cNvPr>
            <p:cNvSpPr txBox="1"/>
            <p:nvPr/>
          </p:nvSpPr>
          <p:spPr>
            <a:xfrm>
              <a:off x="10022145" y="3154363"/>
              <a:ext cx="1687944" cy="646331"/>
            </a:xfrm>
            <a:prstGeom prst="rect">
              <a:avLst/>
            </a:prstGeom>
            <a:noFill/>
          </p:spPr>
          <p:txBody>
            <a:bodyPr wrap="square">
              <a:spAutoFit/>
            </a:bodyPr>
            <a:lstStyle/>
            <a:p>
              <a:pPr algn="r" rtl="1"/>
              <a:r>
                <a:rPr lang="en-US" b="1" dirty="0">
                  <a:latin typeface="Calibri" panose="020F0502020204030204" pitchFamily="34" charset="0"/>
                  <a:cs typeface="Calibri" panose="020F0502020204030204" pitchFamily="34" charset="0"/>
                </a:rPr>
                <a:t> </a:t>
              </a:r>
              <a:r>
                <a:rPr lang="ar-JO" b="1" dirty="0">
                  <a:latin typeface="Calibri" panose="020F0502020204030204" pitchFamily="34" charset="0"/>
                  <a:cs typeface="Calibri" panose="020F0502020204030204" pitchFamily="34" charset="0"/>
                </a:rPr>
                <a:t>عناصر المحتوى والأنشطة المحفزة</a:t>
              </a:r>
              <a:endParaRPr lang="en-US" b="1"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1761AB69-0429-4AE1-8E65-0FB8AB2D3E44}"/>
                </a:ext>
              </a:extLst>
            </p:cNvPr>
            <p:cNvSpPr txBox="1"/>
            <p:nvPr/>
          </p:nvSpPr>
          <p:spPr>
            <a:xfrm>
              <a:off x="304799" y="2027251"/>
              <a:ext cx="2050760" cy="369332"/>
            </a:xfrm>
            <a:prstGeom prst="rect">
              <a:avLst/>
            </a:prstGeom>
            <a:noFill/>
          </p:spPr>
          <p:txBody>
            <a:bodyPr wrap="square">
              <a:spAutoFit/>
            </a:bodyPr>
            <a:lstStyle/>
            <a:p>
              <a:pPr rtl="1"/>
              <a:r>
                <a:rPr lang="ar-JO" b="1" dirty="0">
                  <a:latin typeface="Calibri" panose="020F0502020204030204" pitchFamily="34" charset="0"/>
                  <a:cs typeface="Calibri" panose="020F0502020204030204" pitchFamily="34" charset="0"/>
                </a:rPr>
                <a:t>النصوص/ الفني</a:t>
              </a:r>
              <a:endParaRPr lang="en-US" b="1"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ED89EA23-AF47-4681-8A04-E894FDB8EC58}"/>
                </a:ext>
              </a:extLst>
            </p:cNvPr>
            <p:cNvSpPr txBox="1"/>
            <p:nvPr/>
          </p:nvSpPr>
          <p:spPr>
            <a:xfrm>
              <a:off x="9191625" y="4630366"/>
              <a:ext cx="2471592" cy="369332"/>
            </a:xfrm>
            <a:prstGeom prst="rect">
              <a:avLst/>
            </a:prstGeom>
            <a:noFill/>
          </p:spPr>
          <p:txBody>
            <a:bodyPr wrap="square">
              <a:spAutoFit/>
            </a:bodyPr>
            <a:lstStyle/>
            <a:p>
              <a:pPr algn="r" rtl="1"/>
              <a:r>
                <a:rPr lang="ar-JO" b="1" dirty="0">
                  <a:latin typeface="Calibri" panose="020F0502020204030204" pitchFamily="34" charset="0"/>
                  <a:cs typeface="Calibri" panose="020F0502020204030204" pitchFamily="34" charset="0"/>
                </a:rPr>
                <a:t>الحقوق الفكرية</a:t>
              </a:r>
              <a:endParaRPr lang="en-US" b="1" dirty="0">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403A19B6-8604-4981-907B-09F52C1B97AD}"/>
                </a:ext>
              </a:extLst>
            </p:cNvPr>
            <p:cNvSpPr txBox="1"/>
            <p:nvPr/>
          </p:nvSpPr>
          <p:spPr>
            <a:xfrm>
              <a:off x="304799" y="4584184"/>
              <a:ext cx="2426565" cy="369332"/>
            </a:xfrm>
            <a:prstGeom prst="rect">
              <a:avLst/>
            </a:prstGeom>
            <a:noFill/>
          </p:spPr>
          <p:txBody>
            <a:bodyPr wrap="square">
              <a:spAutoFit/>
            </a:bodyPr>
            <a:lstStyle/>
            <a:p>
              <a:pPr rtl="1"/>
              <a:r>
                <a:rPr lang="ar-JO" b="1" dirty="0">
                  <a:latin typeface="Calibri" panose="020F0502020204030204" pitchFamily="34" charset="0"/>
                  <a:cs typeface="Calibri" panose="020F0502020204030204" pitchFamily="34" charset="0"/>
                </a:rPr>
                <a:t>المدة الزمنية</a:t>
              </a:r>
              <a:endParaRPr lang="en-US" b="1"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D703C252-9710-4541-8B7F-3F759DECA97D}"/>
                </a:ext>
              </a:extLst>
            </p:cNvPr>
            <p:cNvSpPr txBox="1"/>
            <p:nvPr/>
          </p:nvSpPr>
          <p:spPr>
            <a:xfrm>
              <a:off x="10115549" y="2088808"/>
              <a:ext cx="1547667" cy="369332"/>
            </a:xfrm>
            <a:prstGeom prst="rect">
              <a:avLst/>
            </a:prstGeom>
            <a:noFill/>
          </p:spPr>
          <p:txBody>
            <a:bodyPr wrap="square">
              <a:spAutoFit/>
            </a:bodyPr>
            <a:lstStyle/>
            <a:p>
              <a:pPr algn="r" rtl="1"/>
              <a:r>
                <a:rPr lang="ar-JO" b="1" dirty="0">
                  <a:latin typeface="Calibri" panose="020F0502020204030204" pitchFamily="34" charset="0"/>
                  <a:cs typeface="Calibri" panose="020F0502020204030204" pitchFamily="34" charset="0"/>
                </a:rPr>
                <a:t>عرض المحتوى</a:t>
              </a:r>
              <a:endParaRPr lang="en-US" b="1" dirty="0">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E66854E9-E16F-49CE-B686-8D18E0C841EE}"/>
                </a:ext>
              </a:extLst>
            </p:cNvPr>
            <p:cNvSpPr txBox="1"/>
            <p:nvPr/>
          </p:nvSpPr>
          <p:spPr>
            <a:xfrm>
              <a:off x="304799" y="748784"/>
              <a:ext cx="3155949" cy="369332"/>
            </a:xfrm>
            <a:prstGeom prst="rect">
              <a:avLst/>
            </a:prstGeom>
            <a:noFill/>
          </p:spPr>
          <p:txBody>
            <a:bodyPr wrap="square">
              <a:spAutoFit/>
            </a:bodyPr>
            <a:lstStyle/>
            <a:p>
              <a:pPr rtl="1"/>
              <a:r>
                <a:rPr lang="ar-JO" b="1" dirty="0">
                  <a:latin typeface="Calibri" panose="020F0502020204030204" pitchFamily="34" charset="0"/>
                  <a:cs typeface="Calibri" panose="020F0502020204030204" pitchFamily="34" charset="0"/>
                </a:rPr>
                <a:t>الصفات الشخصية للمقدم</a:t>
              </a:r>
              <a:endParaRPr lang="en-US" b="1"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E54C7CCB-5A3D-4FCB-B90E-4F66A922518F}"/>
                </a:ext>
              </a:extLst>
            </p:cNvPr>
            <p:cNvSpPr txBox="1"/>
            <p:nvPr/>
          </p:nvSpPr>
          <p:spPr>
            <a:xfrm>
              <a:off x="304799" y="3305718"/>
              <a:ext cx="1770783" cy="369332"/>
            </a:xfrm>
            <a:prstGeom prst="rect">
              <a:avLst/>
            </a:prstGeom>
            <a:noFill/>
          </p:spPr>
          <p:txBody>
            <a:bodyPr wrap="square">
              <a:spAutoFit/>
            </a:bodyPr>
            <a:lstStyle/>
            <a:p>
              <a:pPr rtl="1"/>
              <a:r>
                <a:rPr lang="ar-JO" b="1" dirty="0">
                  <a:latin typeface="Calibri" panose="020F0502020204030204" pitchFamily="34" charset="0"/>
                  <a:cs typeface="Calibri" panose="020F0502020204030204" pitchFamily="34" charset="0"/>
                </a:rPr>
                <a:t>إنتاج العمل</a:t>
              </a:r>
              <a:endParaRPr lang="en-US" b="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72810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3">
            <a:extLst>
              <a:ext uri="{FF2B5EF4-FFF2-40B4-BE49-F238E27FC236}">
                <a16:creationId xmlns:a16="http://schemas.microsoft.com/office/drawing/2014/main" id="{E8649796-32D3-47A0-A60B-367C665F885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1pPr>
            <a:lvl2pPr marL="742950" indent="-28575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2pPr>
            <a:lvl3pPr marL="11430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3pPr>
            <a:lvl4pPr marL="16002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4pPr>
            <a:lvl5pPr marL="2057400" indent="-228600" algn="r" rtl="1">
              <a:spcBef>
                <a:spcPct val="20000"/>
              </a:spcBef>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5pPr>
            <a:lvl6pPr marL="25146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6pPr>
            <a:lvl7pPr marL="29718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7pPr>
            <a:lvl8pPr marL="34290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8pPr>
            <a:lvl9pPr marL="3886200" indent="-228600" algn="r" rtl="1" eaLnBrk="0" fontAlgn="base" hangingPunct="0">
              <a:spcBef>
                <a:spcPct val="20000"/>
              </a:spcBef>
              <a:spcAft>
                <a:spcPct val="0"/>
              </a:spcAft>
              <a:buFont typeface="Arial" panose="020B0604020202020204" pitchFamily="34" charset="0"/>
              <a:buChar char="»"/>
              <a:defRPr sz="2400">
                <a:solidFill>
                  <a:schemeClr val="tx1"/>
                </a:solidFill>
                <a:latin typeface="DIN NEXT™ ARABIC MEDIUM" panose="020B0603020203050203" pitchFamily="34" charset="-78"/>
                <a:cs typeface="DIN NEXT™ ARABIC MEDIUM" panose="020B0603020203050203" pitchFamily="34" charset="-78"/>
              </a:defRPr>
            </a:lvl9pPr>
          </a:lstStyle>
          <a:p>
            <a:pPr algn="l">
              <a:spcBef>
                <a:spcPct val="0"/>
              </a:spcBef>
              <a:buFontTx/>
              <a:buNone/>
            </a:pPr>
            <a:fld id="{8180E782-A1A8-47D9-9F33-5B4A2691ED5B}" type="slidenum">
              <a:rPr lang="ar-SA" altLang="en-US" sz="1200" smtClean="0">
                <a:solidFill>
                  <a:srgbClr val="898989"/>
                </a:solidFill>
              </a:rPr>
              <a:pPr algn="l">
                <a:spcBef>
                  <a:spcPct val="0"/>
                </a:spcBef>
                <a:buFontTx/>
                <a:buNone/>
              </a:pPr>
              <a:t>9</a:t>
            </a:fld>
            <a:endParaRPr lang="ar-SA" altLang="en-US" sz="1200">
              <a:solidFill>
                <a:srgbClr val="898989"/>
              </a:solidFill>
            </a:endParaRPr>
          </a:p>
        </p:txBody>
      </p:sp>
      <p:sp>
        <p:nvSpPr>
          <p:cNvPr id="6" name="Title 1">
            <a:extLst>
              <a:ext uri="{FF2B5EF4-FFF2-40B4-BE49-F238E27FC236}">
                <a16:creationId xmlns:a16="http://schemas.microsoft.com/office/drawing/2014/main" id="{89FBF631-0174-497E-AAA4-25021F943D8C}"/>
              </a:ext>
            </a:extLst>
          </p:cNvPr>
          <p:cNvSpPr>
            <a:spLocks noGrp="1"/>
          </p:cNvSpPr>
          <p:nvPr>
            <p:ph type="ctrTitle"/>
          </p:nvPr>
        </p:nvSpPr>
        <p:spPr>
          <a:xfrm>
            <a:off x="1916113" y="685800"/>
            <a:ext cx="8356600" cy="779463"/>
          </a:xfrm>
        </p:spPr>
        <p:txBody>
          <a:bodyPr/>
          <a:lstStyle/>
          <a:p>
            <a:pPr eaLnBrk="1" hangingPunct="1"/>
            <a:r>
              <a:rPr lang="ar-JO" altLang="en-US" b="1" dirty="0"/>
              <a:t>معايير التصميم والانتاج العامة للفيديو التعليمي</a:t>
            </a:r>
            <a:endParaRPr lang="en-US" altLang="en-US" b="1" dirty="0"/>
          </a:p>
        </p:txBody>
      </p:sp>
      <p:sp>
        <p:nvSpPr>
          <p:cNvPr id="7" name="Subtitle 2">
            <a:extLst>
              <a:ext uri="{FF2B5EF4-FFF2-40B4-BE49-F238E27FC236}">
                <a16:creationId xmlns:a16="http://schemas.microsoft.com/office/drawing/2014/main" id="{3BF7EBF0-C2FC-4C2F-993E-1D63862EDE42}"/>
              </a:ext>
            </a:extLst>
          </p:cNvPr>
          <p:cNvSpPr>
            <a:spLocks noGrp="1"/>
          </p:cNvSpPr>
          <p:nvPr>
            <p:ph type="subTitle" idx="1"/>
          </p:nvPr>
        </p:nvSpPr>
        <p:spPr>
          <a:xfrm>
            <a:off x="1522412" y="1752600"/>
            <a:ext cx="9144000" cy="4419600"/>
          </a:xfrm>
        </p:spPr>
        <p:txBody>
          <a:bodyPr/>
          <a:lstStyle/>
          <a:p>
            <a:pPr marL="274320" indent="-274320" eaLnBrk="1" fontAlgn="auto" hangingPunct="1">
              <a:lnSpc>
                <a:spcPct val="150000"/>
              </a:lnSpc>
              <a:spcAft>
                <a:spcPts val="0"/>
              </a:spcAft>
              <a:buClr>
                <a:schemeClr val="accent3"/>
              </a:buClr>
              <a:defRPr/>
            </a:pPr>
            <a:endParaRPr lang="ar-JO" sz="1050" u="sng" dirty="0"/>
          </a:p>
          <a:p>
            <a:pPr marL="274320" indent="-274320" algn="just" eaLnBrk="1" fontAlgn="auto" hangingPunct="1">
              <a:lnSpc>
                <a:spcPct val="150000"/>
              </a:lnSpc>
              <a:spcAft>
                <a:spcPts val="0"/>
              </a:spcAft>
              <a:buClr>
                <a:schemeClr val="accent3"/>
              </a:buClr>
              <a:defRPr/>
            </a:pPr>
            <a:r>
              <a:rPr lang="ar-JO" sz="2200" b="1" u="sng" dirty="0"/>
              <a:t>على مستوى </a:t>
            </a:r>
            <a:r>
              <a:rPr lang="ar-JO" sz="2200" b="1" u="sng" dirty="0">
                <a:solidFill>
                  <a:srgbClr val="FF0000"/>
                </a:solidFill>
              </a:rPr>
              <a:t>الأهداف</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توافقها مع خصائص الفئة المستهدفة وخبراتهم.</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سلامة صياغتها لغويا وتربويا.</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وضوحها في الفيديو.</a:t>
            </a:r>
          </a:p>
          <a:p>
            <a:pPr marL="342900" indent="-342900" algn="just" eaLnBrk="1" fontAlgn="auto" hangingPunct="1">
              <a:lnSpc>
                <a:spcPct val="150000"/>
              </a:lnSpc>
              <a:spcAft>
                <a:spcPts val="0"/>
              </a:spcAft>
              <a:buClr>
                <a:schemeClr val="accent3"/>
              </a:buClr>
              <a:buFont typeface="Wingdings" panose="05000000000000000000" pitchFamily="2" charset="2"/>
              <a:buChar char="q"/>
              <a:defRPr/>
            </a:pPr>
            <a:r>
              <a:rPr lang="ar-SA" sz="2200" dirty="0"/>
              <a:t>ارتباطها بمحتوى الفيديو.</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acen Liner XL"/>
        <a:ea typeface=""/>
        <a:cs typeface="Hacen Liner XL"/>
      </a:majorFont>
      <a:minorFont>
        <a:latin typeface="Hacen Liner XL"/>
        <a:ea typeface=""/>
        <a:cs typeface="Hacen Liner X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ap="flat" cmpd="sng">
          <a:solidFill>
            <a:srgbClr val="401882"/>
          </a:solidFill>
          <a:prstDash val="solid"/>
          <a:round/>
          <a:headEnd type="none" w="sm" len="sm"/>
          <a:tailEnd type="none" w="sm" len="sm"/>
        </a:ln>
      </a:spPr>
      <a:bodyPr spcFirstLastPara="1" wrap="square" lIns="121900" tIns="121900" rIns="121900" bIns="121900" anchor="ctr" anchorCtr="0">
        <a:noAutofit/>
      </a:bodyPr>
      <a:lstStyle>
        <a:defPPr>
          <a:spcBef>
            <a:spcPts val="0"/>
          </a:spcBef>
          <a:spcAft>
            <a:spcPts val="0"/>
          </a:spcAft>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TM03457510[[fn=Savon]]</Template>
  <TotalTime>3298</TotalTime>
  <Words>3464</Words>
  <Application>Microsoft Office PowerPoint</Application>
  <PresentationFormat>Custom</PresentationFormat>
  <Paragraphs>300</Paragraphs>
  <Slides>24</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bahij</vt:lpstr>
      <vt:lpstr>DIN NEXT™ ARABIC BOLD</vt:lpstr>
      <vt:lpstr>DIN NEXT™ ARABIC MEDIUM</vt:lpstr>
      <vt:lpstr>Droid Arabic Naskh</vt:lpstr>
      <vt:lpstr>Hacen Liner XL</vt:lpstr>
      <vt:lpstr>Noto Naskh Arabic</vt:lpstr>
      <vt:lpstr>Arial</vt:lpstr>
      <vt:lpstr>Calibri</vt:lpstr>
      <vt:lpstr>Wingdings</vt:lpstr>
      <vt:lpstr>Office Theme</vt:lpstr>
      <vt:lpstr>CorelDRAW</vt:lpstr>
      <vt:lpstr>PowerPoint Presentation</vt:lpstr>
      <vt:lpstr>الأهداف</vt:lpstr>
      <vt:lpstr>تأمل..</vt:lpstr>
      <vt:lpstr>تأمل..</vt:lpstr>
      <vt:lpstr>تأمل..</vt:lpstr>
      <vt:lpstr>وقفات تصميمية..</vt:lpstr>
      <vt:lpstr>أهمية الفيديو التعليمي</vt:lpstr>
      <vt:lpstr>PowerPoint Presentation</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معايير التصميم والانتاج العامة للفيديو التعليمي</vt:lpstr>
      <vt:lpstr>المعايير التعليمية في تصميم العروض التقديمية</vt:lpstr>
      <vt:lpstr>المعايير التربوية في تصميم العروض التقديمية</vt:lpstr>
      <vt:lpstr>المعايير التعليمية في تصميم العروض التقديمية</vt:lpstr>
      <vt:lpstr>المعايير التربوية في تصميم العروض التقديمية</vt:lpstr>
      <vt:lpstr>الخلاصة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Musleh, Sireen</cp:lastModifiedBy>
  <cp:revision>280</cp:revision>
  <dcterms:created xsi:type="dcterms:W3CDTF">2020-06-02T02:28:26Z</dcterms:created>
  <dcterms:modified xsi:type="dcterms:W3CDTF">2022-04-20T09:56:24Z</dcterms:modified>
</cp:coreProperties>
</file>