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5" r:id="rId4"/>
    <p:sldId id="262" r:id="rId5"/>
    <p:sldId id="261" r:id="rId6"/>
    <p:sldId id="266" r:id="rId7"/>
    <p:sldId id="265" r:id="rId8"/>
    <p:sldId id="267" r:id="rId9"/>
    <p:sldId id="268" r:id="rId10"/>
    <p:sldId id="269" r:id="rId11"/>
    <p:sldId id="270" r:id="rId12"/>
    <p:sldId id="260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5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AEFBF-4DAA-4FEB-BB54-A6084B0DF2A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EB2D9C-C38A-49B7-B027-E70D37D510BC}">
      <dgm:prSet phldrT="[نص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JO" sz="2400" b="1" dirty="0"/>
            <a:t>قال تعالى: « يا أيها الذين آمنوا إن</a:t>
          </a:r>
          <a:r>
            <a:rPr lang="ar-SA" sz="2400" b="1" dirty="0"/>
            <a:t>ْ</a:t>
          </a:r>
          <a:r>
            <a:rPr lang="ar-JO" sz="2400" b="1" dirty="0"/>
            <a:t> تطيعوا فريقا</a:t>
          </a:r>
          <a:r>
            <a:rPr lang="ar-SA" sz="2400" b="1" dirty="0"/>
            <a:t>ً</a:t>
          </a:r>
          <a:r>
            <a:rPr lang="ar-JO" sz="2400" b="1" dirty="0"/>
            <a:t> من الذين أُوتوا الكتاب يرد</a:t>
          </a:r>
          <a:r>
            <a:rPr lang="ar-SA" sz="2400" b="1" dirty="0"/>
            <a:t>ّ</a:t>
          </a:r>
          <a:r>
            <a:rPr lang="ar-JO" sz="2400" b="1" dirty="0"/>
            <a:t>وكم بعد </a:t>
          </a:r>
          <a:r>
            <a:rPr lang="ar-SA" sz="2400" b="1" dirty="0"/>
            <a:t>إ</a:t>
          </a:r>
          <a:r>
            <a:rPr lang="ar-JO" sz="2400" b="1" dirty="0"/>
            <a:t>يمانكم كافرين »</a:t>
          </a:r>
          <a:endParaRPr lang="en-GB" sz="2400" dirty="0"/>
        </a:p>
      </dgm:t>
    </dgm:pt>
    <dgm:pt modelId="{AD082F25-EEC9-4368-B908-BCA617769E11}" type="parTrans" cxnId="{F199F469-8BD2-42CE-AA0E-8331D2E580E3}">
      <dgm:prSet/>
      <dgm:spPr/>
      <dgm:t>
        <a:bodyPr/>
        <a:lstStyle/>
        <a:p>
          <a:endParaRPr lang="en-GB"/>
        </a:p>
      </dgm:t>
    </dgm:pt>
    <dgm:pt modelId="{B6B5DC33-933F-4F01-860A-9780D32F8407}" type="sibTrans" cxnId="{F199F469-8BD2-42CE-AA0E-8331D2E580E3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GB"/>
        </a:p>
      </dgm:t>
    </dgm:pt>
    <dgm:pt modelId="{F762DAF8-BB88-4914-9A56-E3C1105DE795}">
      <dgm:prSet phldrT="[نص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JO" sz="2400" b="1" u="sng" dirty="0"/>
            <a:t>نعلل</a:t>
          </a:r>
          <a:r>
            <a:rPr lang="ar-JO" sz="2400" dirty="0"/>
            <a:t> : </a:t>
          </a:r>
          <a:r>
            <a:rPr lang="ar-JO" sz="2400" b="1" dirty="0"/>
            <a:t>حذ</a:t>
          </a:r>
          <a:r>
            <a:rPr lang="ar-SA" sz="2400" b="1" dirty="0"/>
            <a:t>ّ</a:t>
          </a:r>
          <a:r>
            <a:rPr lang="ar-JO" sz="2400" b="1" dirty="0"/>
            <a:t>ر الله المؤمنين من طاعة الم</a:t>
          </a:r>
          <a:r>
            <a:rPr lang="ar-SA" sz="2400" b="1" dirty="0"/>
            <a:t>ُ</a:t>
          </a:r>
          <a:r>
            <a:rPr lang="ar-JO" sz="2400" b="1" dirty="0"/>
            <a:t>عادين من أهل الكتاب والكافرين .</a:t>
          </a:r>
          <a:endParaRPr lang="en-GB" sz="2400" dirty="0"/>
        </a:p>
      </dgm:t>
    </dgm:pt>
    <dgm:pt modelId="{DC5DD2F2-9C6B-4612-8611-9D925B24F301}" type="parTrans" cxnId="{724CFEFB-47B3-49BD-A191-3D0AAA01BA67}">
      <dgm:prSet/>
      <dgm:spPr/>
      <dgm:t>
        <a:bodyPr/>
        <a:lstStyle/>
        <a:p>
          <a:endParaRPr lang="en-GB"/>
        </a:p>
      </dgm:t>
    </dgm:pt>
    <dgm:pt modelId="{FD5F989D-616A-4E69-A8CD-A85C4B1CE85E}" type="sibTrans" cxnId="{724CFEFB-47B3-49BD-A191-3D0AAA01BA67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GB"/>
        </a:p>
      </dgm:t>
    </dgm:pt>
    <dgm:pt modelId="{C9EA9A67-6CC3-4628-88B4-5DD90F90DC52}">
      <dgm:prSet phldrT="[نص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JO" sz="2400" b="1" dirty="0"/>
            <a:t>لأنهم سيضل</a:t>
          </a:r>
          <a:r>
            <a:rPr lang="ar-SA" sz="2400" b="1" dirty="0"/>
            <a:t>ّ</a:t>
          </a:r>
          <a:r>
            <a:rPr lang="ar-JO" sz="2400" b="1" dirty="0"/>
            <a:t>ونهم ويلقون </a:t>
          </a:r>
          <a:r>
            <a:rPr lang="ar-SA" sz="2400" b="1" dirty="0"/>
            <a:t>إ</a:t>
          </a:r>
          <a:r>
            <a:rPr lang="ar-JO" sz="2400" b="1" dirty="0"/>
            <a:t>ليهم الشب</a:t>
          </a:r>
          <a:r>
            <a:rPr lang="ar-SA" sz="2400" b="1" dirty="0"/>
            <a:t>ُ</a:t>
          </a:r>
          <a:r>
            <a:rPr lang="ar-JO" sz="2400" b="1" dirty="0"/>
            <a:t>هات في الدين ليرجعوا جاحدين للحق</a:t>
          </a:r>
          <a:r>
            <a:rPr lang="ar-SA" sz="2400" b="1" dirty="0"/>
            <a:t>ّ</a:t>
          </a:r>
          <a:r>
            <a:rPr lang="ar-JO" sz="2400" b="1" dirty="0"/>
            <a:t> بعد الإيمان .</a:t>
          </a:r>
          <a:endParaRPr lang="en-GB" sz="2400" dirty="0"/>
        </a:p>
      </dgm:t>
    </dgm:pt>
    <dgm:pt modelId="{7A017F04-6D7A-4F9D-8716-3711D129E492}" type="parTrans" cxnId="{92835133-4414-4979-83E0-73E680F2D625}">
      <dgm:prSet/>
      <dgm:spPr/>
      <dgm:t>
        <a:bodyPr/>
        <a:lstStyle/>
        <a:p>
          <a:endParaRPr lang="en-GB"/>
        </a:p>
      </dgm:t>
    </dgm:pt>
    <dgm:pt modelId="{006B0B29-2FB2-46CC-A744-7DB71A763952}" type="sibTrans" cxnId="{92835133-4414-4979-83E0-73E680F2D625}">
      <dgm:prSet/>
      <dgm:spPr/>
      <dgm:t>
        <a:bodyPr/>
        <a:lstStyle/>
        <a:p>
          <a:endParaRPr lang="en-GB"/>
        </a:p>
      </dgm:t>
    </dgm:pt>
    <dgm:pt modelId="{C69C655D-EEC9-4245-8D34-37DC28B42E57}" type="pres">
      <dgm:prSet presAssocID="{DD6AEFBF-4DAA-4FEB-BB54-A6084B0DF2A8}" presName="Name0" presStyleCnt="0">
        <dgm:presLayoutVars>
          <dgm:dir val="rev"/>
          <dgm:resizeHandles val="exact"/>
        </dgm:presLayoutVars>
      </dgm:prSet>
      <dgm:spPr/>
    </dgm:pt>
    <dgm:pt modelId="{37CC7EFA-A08B-45C3-AF47-87C3B80A2B6C}" type="pres">
      <dgm:prSet presAssocID="{9EEB2D9C-C38A-49B7-B027-E70D37D510BC}" presName="node" presStyleLbl="node1" presStyleIdx="0" presStyleCnt="3" custScaleY="17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21825-275F-4736-AC9A-90912F511426}" type="pres">
      <dgm:prSet presAssocID="{B6B5DC33-933F-4F01-860A-9780D32F840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FAB8AFA-4513-4A13-8843-3F036FEC90D8}" type="pres">
      <dgm:prSet presAssocID="{B6B5DC33-933F-4F01-860A-9780D32F840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29B686B-B3B2-4E14-8A37-2E635E8EFB4D}" type="pres">
      <dgm:prSet presAssocID="{F762DAF8-BB88-4914-9A56-E3C1105DE795}" presName="node" presStyleLbl="node1" presStyleIdx="1" presStyleCnt="3" custScaleY="17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7DA74-C797-43F4-AA95-5C8F1F3D8D67}" type="pres">
      <dgm:prSet presAssocID="{FD5F989D-616A-4E69-A8CD-A85C4B1CE85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3540EB7-366D-4D00-A233-A2A5518DA074}" type="pres">
      <dgm:prSet presAssocID="{FD5F989D-616A-4E69-A8CD-A85C4B1CE85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F0CA84F-68CC-41D2-AF4D-2043C5ED9B57}" type="pres">
      <dgm:prSet presAssocID="{C9EA9A67-6CC3-4628-88B4-5DD90F90DC52}" presName="node" presStyleLbl="node1" presStyleIdx="2" presStyleCnt="3" custScaleY="17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8FA19-0BA7-4D43-A8EA-E6938DE86BCA}" type="presOf" srcId="{C9EA9A67-6CC3-4628-88B4-5DD90F90DC52}" destId="{5F0CA84F-68CC-41D2-AF4D-2043C5ED9B57}" srcOrd="0" destOrd="0" presId="urn:microsoft.com/office/officeart/2005/8/layout/process1"/>
    <dgm:cxn modelId="{1643DD8A-5969-4E1A-AF9A-ED2C0FB95110}" type="presOf" srcId="{9EEB2D9C-C38A-49B7-B027-E70D37D510BC}" destId="{37CC7EFA-A08B-45C3-AF47-87C3B80A2B6C}" srcOrd="0" destOrd="0" presId="urn:microsoft.com/office/officeart/2005/8/layout/process1"/>
    <dgm:cxn modelId="{3DAACC31-4613-41A6-9E09-50F052499B5D}" type="presOf" srcId="{FD5F989D-616A-4E69-A8CD-A85C4B1CE85E}" destId="{F3540EB7-366D-4D00-A233-A2A5518DA074}" srcOrd="1" destOrd="0" presId="urn:microsoft.com/office/officeart/2005/8/layout/process1"/>
    <dgm:cxn modelId="{0FA299D6-FBE9-4E99-AE16-AD3AC6D2085D}" type="presOf" srcId="{B6B5DC33-933F-4F01-860A-9780D32F8407}" destId="{0E821825-275F-4736-AC9A-90912F511426}" srcOrd="0" destOrd="0" presId="urn:microsoft.com/office/officeart/2005/8/layout/process1"/>
    <dgm:cxn modelId="{CB210635-1734-4D86-B052-2CBBC966C2CD}" type="presOf" srcId="{B6B5DC33-933F-4F01-860A-9780D32F8407}" destId="{5FAB8AFA-4513-4A13-8843-3F036FEC90D8}" srcOrd="1" destOrd="0" presId="urn:microsoft.com/office/officeart/2005/8/layout/process1"/>
    <dgm:cxn modelId="{92835133-4414-4979-83E0-73E680F2D625}" srcId="{DD6AEFBF-4DAA-4FEB-BB54-A6084B0DF2A8}" destId="{C9EA9A67-6CC3-4628-88B4-5DD90F90DC52}" srcOrd="2" destOrd="0" parTransId="{7A017F04-6D7A-4F9D-8716-3711D129E492}" sibTransId="{006B0B29-2FB2-46CC-A744-7DB71A763952}"/>
    <dgm:cxn modelId="{F199F469-8BD2-42CE-AA0E-8331D2E580E3}" srcId="{DD6AEFBF-4DAA-4FEB-BB54-A6084B0DF2A8}" destId="{9EEB2D9C-C38A-49B7-B027-E70D37D510BC}" srcOrd="0" destOrd="0" parTransId="{AD082F25-EEC9-4368-B908-BCA617769E11}" sibTransId="{B6B5DC33-933F-4F01-860A-9780D32F8407}"/>
    <dgm:cxn modelId="{BCA70C6F-BF62-4BE7-BE37-0FFA41EA6205}" type="presOf" srcId="{F762DAF8-BB88-4914-9A56-E3C1105DE795}" destId="{A29B686B-B3B2-4E14-8A37-2E635E8EFB4D}" srcOrd="0" destOrd="0" presId="urn:microsoft.com/office/officeart/2005/8/layout/process1"/>
    <dgm:cxn modelId="{B1C7F515-059A-40DE-BD27-4DEA6F81E061}" type="presOf" srcId="{FD5F989D-616A-4E69-A8CD-A85C4B1CE85E}" destId="{F3C7DA74-C797-43F4-AA95-5C8F1F3D8D67}" srcOrd="0" destOrd="0" presId="urn:microsoft.com/office/officeart/2005/8/layout/process1"/>
    <dgm:cxn modelId="{724CFEFB-47B3-49BD-A191-3D0AAA01BA67}" srcId="{DD6AEFBF-4DAA-4FEB-BB54-A6084B0DF2A8}" destId="{F762DAF8-BB88-4914-9A56-E3C1105DE795}" srcOrd="1" destOrd="0" parTransId="{DC5DD2F2-9C6B-4612-8611-9D925B24F301}" sibTransId="{FD5F989D-616A-4E69-A8CD-A85C4B1CE85E}"/>
    <dgm:cxn modelId="{1445EF0F-1B24-447E-88F4-049EF35A2BE3}" type="presOf" srcId="{DD6AEFBF-4DAA-4FEB-BB54-A6084B0DF2A8}" destId="{C69C655D-EEC9-4245-8D34-37DC28B42E57}" srcOrd="0" destOrd="0" presId="urn:microsoft.com/office/officeart/2005/8/layout/process1"/>
    <dgm:cxn modelId="{9FF5CB80-DC3C-4D18-A458-FD2CE4E6F94C}" type="presParOf" srcId="{C69C655D-EEC9-4245-8D34-37DC28B42E57}" destId="{37CC7EFA-A08B-45C3-AF47-87C3B80A2B6C}" srcOrd="0" destOrd="0" presId="urn:microsoft.com/office/officeart/2005/8/layout/process1"/>
    <dgm:cxn modelId="{159D491C-252E-45C6-87E2-566DB67B45A3}" type="presParOf" srcId="{C69C655D-EEC9-4245-8D34-37DC28B42E57}" destId="{0E821825-275F-4736-AC9A-90912F511426}" srcOrd="1" destOrd="0" presId="urn:microsoft.com/office/officeart/2005/8/layout/process1"/>
    <dgm:cxn modelId="{DA04A398-D0B4-4AE0-90AB-389623472322}" type="presParOf" srcId="{0E821825-275F-4736-AC9A-90912F511426}" destId="{5FAB8AFA-4513-4A13-8843-3F036FEC90D8}" srcOrd="0" destOrd="0" presId="urn:microsoft.com/office/officeart/2005/8/layout/process1"/>
    <dgm:cxn modelId="{E45F6552-F2A7-479F-8C86-B50FF570A441}" type="presParOf" srcId="{C69C655D-EEC9-4245-8D34-37DC28B42E57}" destId="{A29B686B-B3B2-4E14-8A37-2E635E8EFB4D}" srcOrd="2" destOrd="0" presId="urn:microsoft.com/office/officeart/2005/8/layout/process1"/>
    <dgm:cxn modelId="{940B6B66-03C1-43AE-BEAA-6D4E9C16555F}" type="presParOf" srcId="{C69C655D-EEC9-4245-8D34-37DC28B42E57}" destId="{F3C7DA74-C797-43F4-AA95-5C8F1F3D8D67}" srcOrd="3" destOrd="0" presId="urn:microsoft.com/office/officeart/2005/8/layout/process1"/>
    <dgm:cxn modelId="{4E462FF2-89CA-493A-AB69-836ED083F2C3}" type="presParOf" srcId="{F3C7DA74-C797-43F4-AA95-5C8F1F3D8D67}" destId="{F3540EB7-366D-4D00-A233-A2A5518DA074}" srcOrd="0" destOrd="0" presId="urn:microsoft.com/office/officeart/2005/8/layout/process1"/>
    <dgm:cxn modelId="{71452CE6-508A-4D0D-BE01-3D970B1ADA8E}" type="presParOf" srcId="{C69C655D-EEC9-4245-8D34-37DC28B42E57}" destId="{5F0CA84F-68CC-41D2-AF4D-2043C5ED9B5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147C06-937C-4DB5-85B6-2D60215AC6C8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12388866-2FDD-4B08-B702-CB4ABC6C45A6}">
      <dgm:prSet phldrT="[نص]" custT="1"/>
      <dgm:spPr/>
      <dgm:t>
        <a:bodyPr/>
        <a:lstStyle/>
        <a:p>
          <a:pPr algn="ctr" rtl="1"/>
          <a:r>
            <a:rPr lang="ar-SA" sz="2200" b="1" dirty="0"/>
            <a:t>1- </a:t>
          </a:r>
          <a:r>
            <a:rPr lang="ar-JO" sz="2200" b="1" dirty="0"/>
            <a:t>التقوى،</a:t>
          </a:r>
          <a:r>
            <a:rPr lang="ar-SA" sz="2200" b="1" dirty="0"/>
            <a:t> </a:t>
          </a:r>
          <a:r>
            <a:rPr lang="ar-JO" sz="2200" b="1" dirty="0"/>
            <a:t>قال تعالى: « يا</a:t>
          </a:r>
          <a:r>
            <a:rPr lang="ar-SA" sz="2200" b="1" dirty="0"/>
            <a:t> </a:t>
          </a:r>
          <a:r>
            <a:rPr lang="ar-JO" sz="2200" b="1" dirty="0"/>
            <a:t>أيها الذين آمنوا اتقوا الله حق</a:t>
          </a:r>
          <a:r>
            <a:rPr lang="ar-SA" sz="2200" b="1" dirty="0"/>
            <a:t>ّ</a:t>
          </a:r>
          <a:r>
            <a:rPr lang="ar-JO" sz="2200" b="1" dirty="0"/>
            <a:t> ت</a:t>
          </a:r>
          <a:r>
            <a:rPr lang="ar-SA" sz="2200" b="1" dirty="0"/>
            <a:t>ُ</a:t>
          </a:r>
          <a:r>
            <a:rPr lang="ar-JO" sz="2200" b="1" dirty="0"/>
            <a:t>قاته ولا تموت</a:t>
          </a:r>
          <a:r>
            <a:rPr lang="ar-SA" sz="2200" b="1" dirty="0"/>
            <a:t>ُ</a:t>
          </a:r>
          <a:r>
            <a:rPr lang="ar-JO" sz="2200" b="1" dirty="0"/>
            <a:t>ن</a:t>
          </a:r>
          <a:r>
            <a:rPr lang="ar-SA" sz="2200" b="1" dirty="0"/>
            <a:t>ّ</a:t>
          </a:r>
          <a:r>
            <a:rPr lang="ar-JO" sz="2200" b="1" dirty="0"/>
            <a:t> إلا و</a:t>
          </a:r>
          <a:r>
            <a:rPr lang="ar-SA" sz="2200" b="1" dirty="0"/>
            <a:t>أ</a:t>
          </a:r>
          <a:r>
            <a:rPr lang="ar-JO" sz="2200" b="1" dirty="0"/>
            <a:t>نتم مسلمون »</a:t>
          </a:r>
          <a:r>
            <a:rPr lang="ar-SA" sz="2200" b="1" dirty="0"/>
            <a:t>.</a:t>
          </a:r>
          <a:r>
            <a:rPr lang="ar-JO" sz="2200" b="1" dirty="0"/>
            <a:t> </a:t>
          </a:r>
          <a:endParaRPr lang="en-US" sz="2200" b="1" dirty="0"/>
        </a:p>
      </dgm:t>
    </dgm:pt>
    <dgm:pt modelId="{B87CA560-9270-4044-8144-7A20B81DD7F0}" type="parTrans" cxnId="{AC41CE4A-46D9-462B-95D8-F2505BB3939C}">
      <dgm:prSet/>
      <dgm:spPr/>
      <dgm:t>
        <a:bodyPr/>
        <a:lstStyle/>
        <a:p>
          <a:endParaRPr lang="en-US"/>
        </a:p>
      </dgm:t>
    </dgm:pt>
    <dgm:pt modelId="{2F22CC39-AC61-491D-BF80-1F0A3331B0BC}" type="sibTrans" cxnId="{AC41CE4A-46D9-462B-95D8-F2505BB3939C}">
      <dgm:prSet/>
      <dgm:spPr/>
      <dgm:t>
        <a:bodyPr/>
        <a:lstStyle/>
        <a:p>
          <a:endParaRPr lang="en-US"/>
        </a:p>
      </dgm:t>
    </dgm:pt>
    <dgm:pt modelId="{BDB26D61-F6AA-4F6D-BD1E-A28C12302956}">
      <dgm:prSet phldrT="[نص]" custT="1"/>
      <dgm:spPr/>
      <dgm:t>
        <a:bodyPr/>
        <a:lstStyle/>
        <a:p>
          <a:pPr algn="ctr"/>
          <a:r>
            <a:rPr lang="ar-SA" sz="2400" b="1" dirty="0">
              <a:solidFill>
                <a:schemeClr val="tx1"/>
              </a:solidFill>
            </a:rPr>
            <a:t>2- </a:t>
          </a:r>
          <a:r>
            <a:rPr lang="ar-JO" sz="2400" b="1" dirty="0">
              <a:solidFill>
                <a:schemeClr val="tx1"/>
              </a:solidFill>
            </a:rPr>
            <a:t>الاعتصام</a:t>
          </a:r>
          <a:r>
            <a:rPr lang="ar-SA" sz="2400" b="1" dirty="0">
              <a:solidFill>
                <a:schemeClr val="tx1"/>
              </a:solidFill>
            </a:rPr>
            <a:t>ُ</a:t>
          </a:r>
          <a:r>
            <a:rPr lang="ar-JO" sz="2400" b="1" dirty="0">
              <a:solidFill>
                <a:schemeClr val="tx1"/>
              </a:solidFill>
            </a:rPr>
            <a:t> بكتاب الله وه</a:t>
          </a:r>
          <a:r>
            <a:rPr lang="ar-SA" sz="2400" b="1" dirty="0">
              <a:solidFill>
                <a:schemeClr val="tx1"/>
              </a:solidFill>
            </a:rPr>
            <a:t>َ</a:t>
          </a:r>
          <a:r>
            <a:rPr lang="ar-JO" sz="2400" b="1" dirty="0">
              <a:solidFill>
                <a:schemeClr val="tx1"/>
              </a:solidFill>
            </a:rPr>
            <a:t>د</a:t>
          </a:r>
          <a:r>
            <a:rPr lang="ar-SA" sz="2400" b="1" dirty="0">
              <a:solidFill>
                <a:schemeClr val="tx1"/>
              </a:solidFill>
            </a:rPr>
            <a:t>ْ</a:t>
          </a:r>
          <a:r>
            <a:rPr lang="ar-JO" sz="2400" b="1" dirty="0">
              <a:solidFill>
                <a:schemeClr val="tx1"/>
              </a:solidFill>
            </a:rPr>
            <a:t>ي نبي</a:t>
          </a:r>
          <a:r>
            <a:rPr lang="ar-SA" sz="2400" b="1" dirty="0">
              <a:solidFill>
                <a:schemeClr val="tx1"/>
              </a:solidFill>
            </a:rPr>
            <a:t>ّ</a:t>
          </a:r>
          <a:r>
            <a:rPr lang="ar-JO" sz="2400" b="1" dirty="0">
              <a:solidFill>
                <a:schemeClr val="tx1"/>
              </a:solidFill>
            </a:rPr>
            <a:t>ه</a:t>
          </a:r>
          <a:r>
            <a:rPr lang="ar-SA" sz="2400" b="1" dirty="0">
              <a:solidFill>
                <a:schemeClr val="tx1"/>
              </a:solidFill>
            </a:rPr>
            <a:t>،</a:t>
          </a:r>
          <a:r>
            <a:rPr lang="ar-JO" sz="2400" b="1" dirty="0">
              <a:solidFill>
                <a:schemeClr val="tx1"/>
              </a:solidFill>
            </a:rPr>
            <a:t> قال تعالى</a:t>
          </a:r>
          <a:r>
            <a:rPr lang="ar-SA" sz="2400" b="1" dirty="0">
              <a:solidFill>
                <a:schemeClr val="tx1"/>
              </a:solidFill>
            </a:rPr>
            <a:t>:</a:t>
          </a:r>
          <a:r>
            <a:rPr lang="ar-JO" sz="2400" b="1" dirty="0">
              <a:solidFill>
                <a:schemeClr val="tx1"/>
              </a:solidFill>
            </a:rPr>
            <a:t> «واعتصموا بحبل الله جميعا</a:t>
          </a:r>
          <a:r>
            <a:rPr lang="ar-SA" sz="2400" b="1" dirty="0">
              <a:solidFill>
                <a:schemeClr val="tx1"/>
              </a:solidFill>
            </a:rPr>
            <a:t>ً</a:t>
          </a:r>
          <a:r>
            <a:rPr lang="ar-JO" sz="2400" b="1" dirty="0">
              <a:solidFill>
                <a:schemeClr val="tx1"/>
              </a:solidFill>
            </a:rPr>
            <a:t> ولا تفرقوا ....</a:t>
          </a:r>
          <a:r>
            <a:rPr lang="ar-SA" sz="2400" b="1" dirty="0">
              <a:solidFill>
                <a:schemeClr val="tx1"/>
              </a:solidFill>
            </a:rPr>
            <a:t>إ</a:t>
          </a:r>
          <a:r>
            <a:rPr lang="ar-JO" sz="2400" b="1" dirty="0">
              <a:solidFill>
                <a:schemeClr val="tx1"/>
              </a:solidFill>
            </a:rPr>
            <a:t>لى قوله تعالى.....لعل</a:t>
          </a:r>
          <a:r>
            <a:rPr lang="ar-SA" sz="2400" b="1" dirty="0">
              <a:solidFill>
                <a:schemeClr val="tx1"/>
              </a:solidFill>
            </a:rPr>
            <a:t>ّ</a:t>
          </a:r>
          <a:r>
            <a:rPr lang="ar-JO" sz="2400" b="1" dirty="0">
              <a:solidFill>
                <a:schemeClr val="tx1"/>
              </a:solidFill>
            </a:rPr>
            <a:t>كم تهتدون»</a:t>
          </a:r>
          <a:r>
            <a:rPr lang="ar-SA" sz="2400" b="1" dirty="0">
              <a:solidFill>
                <a:schemeClr val="tx1"/>
              </a:solidFill>
            </a:rPr>
            <a:t>.</a:t>
          </a:r>
          <a:r>
            <a:rPr lang="ar-JO" sz="2400" b="1" dirty="0">
              <a:solidFill>
                <a:schemeClr val="tx1"/>
              </a:solidFill>
            </a:rPr>
            <a:t>        </a:t>
          </a:r>
          <a:endParaRPr lang="en-US" sz="2400" b="1" dirty="0">
            <a:solidFill>
              <a:schemeClr val="tx1"/>
            </a:solidFill>
          </a:endParaRPr>
        </a:p>
      </dgm:t>
    </dgm:pt>
    <dgm:pt modelId="{6E5BAFD1-C53A-4A7E-83CE-289DCE0DC63A}" type="parTrans" cxnId="{B2AADAC3-9A3D-46E1-90EC-846D8C96EA0F}">
      <dgm:prSet/>
      <dgm:spPr/>
      <dgm:t>
        <a:bodyPr/>
        <a:lstStyle/>
        <a:p>
          <a:endParaRPr lang="en-US"/>
        </a:p>
      </dgm:t>
    </dgm:pt>
    <dgm:pt modelId="{583B7C14-7039-4A6E-B06B-4D41BC91D502}" type="sibTrans" cxnId="{B2AADAC3-9A3D-46E1-90EC-846D8C96EA0F}">
      <dgm:prSet/>
      <dgm:spPr/>
      <dgm:t>
        <a:bodyPr/>
        <a:lstStyle/>
        <a:p>
          <a:endParaRPr lang="en-US"/>
        </a:p>
      </dgm:t>
    </dgm:pt>
    <dgm:pt modelId="{57A4C698-F564-49DE-850D-E34270AC0FD9}">
      <dgm:prSet phldrT="[نص]" custT="1"/>
      <dgm:spPr/>
      <dgm:t>
        <a:bodyPr/>
        <a:lstStyle/>
        <a:p>
          <a:pPr algn="ctr"/>
          <a:r>
            <a:rPr lang="ar-SA" sz="2400" b="1" dirty="0">
              <a:solidFill>
                <a:schemeClr val="tx1"/>
              </a:solidFill>
            </a:rPr>
            <a:t>3- </a:t>
          </a:r>
          <a:r>
            <a:rPr lang="ar-JO" sz="2400" b="1" dirty="0">
              <a:solidFill>
                <a:schemeClr val="tx1"/>
              </a:solidFill>
            </a:rPr>
            <a:t>الأمر</a:t>
          </a:r>
          <a:r>
            <a:rPr lang="ar-SA" sz="2400" b="1" dirty="0">
              <a:solidFill>
                <a:schemeClr val="tx1"/>
              </a:solidFill>
            </a:rPr>
            <a:t>ُ</a:t>
          </a:r>
          <a:r>
            <a:rPr lang="ar-JO" sz="2400" b="1" dirty="0">
              <a:solidFill>
                <a:schemeClr val="tx1"/>
              </a:solidFill>
            </a:rPr>
            <a:t> بالمعروف والنهي عن المنكر </a:t>
          </a:r>
          <a:r>
            <a:rPr lang="ar-SA" sz="2400" b="1" dirty="0">
              <a:solidFill>
                <a:schemeClr val="tx1"/>
              </a:solidFill>
            </a:rPr>
            <a:t>.</a:t>
          </a:r>
          <a:endParaRPr lang="en-US" sz="2400" b="1" dirty="0">
            <a:solidFill>
              <a:schemeClr val="tx1"/>
            </a:solidFill>
          </a:endParaRPr>
        </a:p>
      </dgm:t>
    </dgm:pt>
    <dgm:pt modelId="{4E102E52-3E10-4FAD-8C7E-C48AAD258D43}" type="parTrans" cxnId="{1F81E4EC-2391-41DB-87EF-2FBE84446795}">
      <dgm:prSet/>
      <dgm:spPr/>
      <dgm:t>
        <a:bodyPr/>
        <a:lstStyle/>
        <a:p>
          <a:endParaRPr lang="en-US"/>
        </a:p>
      </dgm:t>
    </dgm:pt>
    <dgm:pt modelId="{FADA0B70-9290-49A7-A25B-6224B176AD4A}" type="sibTrans" cxnId="{1F81E4EC-2391-41DB-87EF-2FBE84446795}">
      <dgm:prSet/>
      <dgm:spPr/>
      <dgm:t>
        <a:bodyPr/>
        <a:lstStyle/>
        <a:p>
          <a:endParaRPr lang="en-US"/>
        </a:p>
      </dgm:t>
    </dgm:pt>
    <dgm:pt modelId="{A40D1926-A079-491A-9093-34AD078D4DB3}">
      <dgm:prSet/>
      <dgm:spPr/>
      <dgm:t>
        <a:bodyPr/>
        <a:lstStyle/>
        <a:p>
          <a:endParaRPr lang="en-US" dirty="0"/>
        </a:p>
      </dgm:t>
    </dgm:pt>
    <dgm:pt modelId="{F3E608CE-729D-4D27-8CE7-B6BD8DE5DA90}" type="parTrans" cxnId="{2BF89250-6426-415E-8C65-0D8608463E03}">
      <dgm:prSet/>
      <dgm:spPr/>
      <dgm:t>
        <a:bodyPr/>
        <a:lstStyle/>
        <a:p>
          <a:endParaRPr lang="en-US"/>
        </a:p>
      </dgm:t>
    </dgm:pt>
    <dgm:pt modelId="{BB86D8DD-C9E1-481A-9932-A0188E528288}" type="sibTrans" cxnId="{2BF89250-6426-415E-8C65-0D8608463E03}">
      <dgm:prSet/>
      <dgm:spPr/>
      <dgm:t>
        <a:bodyPr/>
        <a:lstStyle/>
        <a:p>
          <a:endParaRPr lang="en-US"/>
        </a:p>
      </dgm:t>
    </dgm:pt>
    <dgm:pt modelId="{6F2CEBD4-33E4-48EE-9379-604B73129691}" type="pres">
      <dgm:prSet presAssocID="{13147C06-937C-4DB5-85B6-2D60215AC6C8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04ED9-5B8C-4C0C-860C-01BA41187AC7}" type="pres">
      <dgm:prSet presAssocID="{12388866-2FDD-4B08-B702-CB4ABC6C45A6}" presName="parentLin" presStyleCnt="0"/>
      <dgm:spPr/>
    </dgm:pt>
    <dgm:pt modelId="{AE5E5178-F7AC-4455-BB56-D489087DEAEE}" type="pres">
      <dgm:prSet presAssocID="{12388866-2FDD-4B08-B702-CB4ABC6C45A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4E1CF06-330B-4ED8-A27B-DB636C6DE9F0}" type="pres">
      <dgm:prSet presAssocID="{12388866-2FDD-4B08-B702-CB4ABC6C45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CC15F-2E49-4145-9991-28AE567E85CE}" type="pres">
      <dgm:prSet presAssocID="{12388866-2FDD-4B08-B702-CB4ABC6C45A6}" presName="negativeSpace" presStyleCnt="0"/>
      <dgm:spPr/>
    </dgm:pt>
    <dgm:pt modelId="{21E59065-B30B-46A9-ADA0-459CC1032BBA}" type="pres">
      <dgm:prSet presAssocID="{12388866-2FDD-4B08-B702-CB4ABC6C45A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7EA3C-5DA3-4941-949E-F462E20AD4DC}" type="pres">
      <dgm:prSet presAssocID="{2F22CC39-AC61-491D-BF80-1F0A3331B0BC}" presName="spaceBetweenRectangles" presStyleCnt="0"/>
      <dgm:spPr/>
    </dgm:pt>
    <dgm:pt modelId="{4E6E6A2A-EF72-4F4E-83D0-44587FE44B57}" type="pres">
      <dgm:prSet presAssocID="{BDB26D61-F6AA-4F6D-BD1E-A28C12302956}" presName="parentLin" presStyleCnt="0"/>
      <dgm:spPr/>
    </dgm:pt>
    <dgm:pt modelId="{DFFA019C-2F00-4C2A-92FE-3A98C943AE4A}" type="pres">
      <dgm:prSet presAssocID="{BDB26D61-F6AA-4F6D-BD1E-A28C1230295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D68D8A-469D-4406-B193-936251AADE10}" type="pres">
      <dgm:prSet presAssocID="{BDB26D61-F6AA-4F6D-BD1E-A28C12302956}" presName="parentText" presStyleLbl="node1" presStyleIdx="1" presStyleCnt="3" custScaleY="113214" custLinFactNeighborX="-1815" custLinFactNeighborY="22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95055-EB42-45CB-9D72-0C720911C32B}" type="pres">
      <dgm:prSet presAssocID="{BDB26D61-F6AA-4F6D-BD1E-A28C12302956}" presName="negativeSpace" presStyleCnt="0"/>
      <dgm:spPr/>
    </dgm:pt>
    <dgm:pt modelId="{48C5AC37-A691-4465-8135-BEB167CA7E47}" type="pres">
      <dgm:prSet presAssocID="{BDB26D61-F6AA-4F6D-BD1E-A28C12302956}" presName="childText" presStyleLbl="conFgAcc1" presStyleIdx="1" presStyleCnt="3">
        <dgm:presLayoutVars>
          <dgm:bulletEnabled val="1"/>
        </dgm:presLayoutVars>
      </dgm:prSet>
      <dgm:spPr/>
    </dgm:pt>
    <dgm:pt modelId="{D59481F9-43F3-42C9-8D90-2DAA4B5BC3E9}" type="pres">
      <dgm:prSet presAssocID="{583B7C14-7039-4A6E-B06B-4D41BC91D502}" presName="spaceBetweenRectangles" presStyleCnt="0"/>
      <dgm:spPr/>
    </dgm:pt>
    <dgm:pt modelId="{B208D5F9-47DB-4A97-B11D-CA93383349BA}" type="pres">
      <dgm:prSet presAssocID="{57A4C698-F564-49DE-850D-E34270AC0FD9}" presName="parentLin" presStyleCnt="0"/>
      <dgm:spPr/>
    </dgm:pt>
    <dgm:pt modelId="{70F6966A-7E66-4484-80EB-29E258394399}" type="pres">
      <dgm:prSet presAssocID="{57A4C698-F564-49DE-850D-E34270AC0FD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F162C6-A4FD-453A-9FC7-D429F5DD1CC2}" type="pres">
      <dgm:prSet presAssocID="{57A4C698-F564-49DE-850D-E34270AC0F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510BF-A151-42BE-8078-523381EC0F61}" type="pres">
      <dgm:prSet presAssocID="{57A4C698-F564-49DE-850D-E34270AC0FD9}" presName="negativeSpace" presStyleCnt="0"/>
      <dgm:spPr/>
    </dgm:pt>
    <dgm:pt modelId="{D0353733-AE95-4D8C-B92E-997F8829FBA9}" type="pres">
      <dgm:prSet presAssocID="{57A4C698-F564-49DE-850D-E34270AC0F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FEB6F4-3A00-4E2D-9808-1E1DA7B15C80}" type="presOf" srcId="{12388866-2FDD-4B08-B702-CB4ABC6C45A6}" destId="{AE5E5178-F7AC-4455-BB56-D489087DEAEE}" srcOrd="0" destOrd="0" presId="urn:microsoft.com/office/officeart/2005/8/layout/list1"/>
    <dgm:cxn modelId="{B2AADAC3-9A3D-46E1-90EC-846D8C96EA0F}" srcId="{13147C06-937C-4DB5-85B6-2D60215AC6C8}" destId="{BDB26D61-F6AA-4F6D-BD1E-A28C12302956}" srcOrd="1" destOrd="0" parTransId="{6E5BAFD1-C53A-4A7E-83CE-289DCE0DC63A}" sibTransId="{583B7C14-7039-4A6E-B06B-4D41BC91D502}"/>
    <dgm:cxn modelId="{2BF89250-6426-415E-8C65-0D8608463E03}" srcId="{12388866-2FDD-4B08-B702-CB4ABC6C45A6}" destId="{A40D1926-A079-491A-9093-34AD078D4DB3}" srcOrd="0" destOrd="0" parTransId="{F3E608CE-729D-4D27-8CE7-B6BD8DE5DA90}" sibTransId="{BB86D8DD-C9E1-481A-9932-A0188E528288}"/>
    <dgm:cxn modelId="{C98AD157-DE1B-493D-919C-69F6134108A6}" type="presOf" srcId="{BDB26D61-F6AA-4F6D-BD1E-A28C12302956}" destId="{03D68D8A-469D-4406-B193-936251AADE10}" srcOrd="1" destOrd="0" presId="urn:microsoft.com/office/officeart/2005/8/layout/list1"/>
    <dgm:cxn modelId="{1F81E4EC-2391-41DB-87EF-2FBE84446795}" srcId="{13147C06-937C-4DB5-85B6-2D60215AC6C8}" destId="{57A4C698-F564-49DE-850D-E34270AC0FD9}" srcOrd="2" destOrd="0" parTransId="{4E102E52-3E10-4FAD-8C7E-C48AAD258D43}" sibTransId="{FADA0B70-9290-49A7-A25B-6224B176AD4A}"/>
    <dgm:cxn modelId="{E4E3B2D0-3AE0-4B5C-8EAF-8F9BDF45C002}" type="presOf" srcId="{12388866-2FDD-4B08-B702-CB4ABC6C45A6}" destId="{34E1CF06-330B-4ED8-A27B-DB636C6DE9F0}" srcOrd="1" destOrd="0" presId="urn:microsoft.com/office/officeart/2005/8/layout/list1"/>
    <dgm:cxn modelId="{BC6553AA-7A57-40DA-81F6-81E362D5090D}" type="presOf" srcId="{57A4C698-F564-49DE-850D-E34270AC0FD9}" destId="{3FF162C6-A4FD-453A-9FC7-D429F5DD1CC2}" srcOrd="1" destOrd="0" presId="urn:microsoft.com/office/officeart/2005/8/layout/list1"/>
    <dgm:cxn modelId="{20969B63-BE82-496E-BD19-788941DAA5B3}" type="presOf" srcId="{13147C06-937C-4DB5-85B6-2D60215AC6C8}" destId="{6F2CEBD4-33E4-48EE-9379-604B73129691}" srcOrd="0" destOrd="0" presId="urn:microsoft.com/office/officeart/2005/8/layout/list1"/>
    <dgm:cxn modelId="{27859467-95BA-4830-84BA-E22E9A754109}" type="presOf" srcId="{BDB26D61-F6AA-4F6D-BD1E-A28C12302956}" destId="{DFFA019C-2F00-4C2A-92FE-3A98C943AE4A}" srcOrd="0" destOrd="0" presId="urn:microsoft.com/office/officeart/2005/8/layout/list1"/>
    <dgm:cxn modelId="{F0C948A5-84D1-4E00-8F5E-CDEDADC60FDB}" type="presOf" srcId="{57A4C698-F564-49DE-850D-E34270AC0FD9}" destId="{70F6966A-7E66-4484-80EB-29E258394399}" srcOrd="0" destOrd="0" presId="urn:microsoft.com/office/officeart/2005/8/layout/list1"/>
    <dgm:cxn modelId="{AC41CE4A-46D9-462B-95D8-F2505BB3939C}" srcId="{13147C06-937C-4DB5-85B6-2D60215AC6C8}" destId="{12388866-2FDD-4B08-B702-CB4ABC6C45A6}" srcOrd="0" destOrd="0" parTransId="{B87CA560-9270-4044-8144-7A20B81DD7F0}" sibTransId="{2F22CC39-AC61-491D-BF80-1F0A3331B0BC}"/>
    <dgm:cxn modelId="{90F798D2-6FF7-42E4-82BF-2FFF52490D90}" type="presOf" srcId="{A40D1926-A079-491A-9093-34AD078D4DB3}" destId="{21E59065-B30B-46A9-ADA0-459CC1032BBA}" srcOrd="0" destOrd="0" presId="urn:microsoft.com/office/officeart/2005/8/layout/list1"/>
    <dgm:cxn modelId="{53ABEA7B-761F-4097-AC15-3A6EF07711EA}" type="presParOf" srcId="{6F2CEBD4-33E4-48EE-9379-604B73129691}" destId="{66504ED9-5B8C-4C0C-860C-01BA41187AC7}" srcOrd="0" destOrd="0" presId="urn:microsoft.com/office/officeart/2005/8/layout/list1"/>
    <dgm:cxn modelId="{2BB45AE8-0EC9-4BA1-ADDE-4492D675BCDB}" type="presParOf" srcId="{66504ED9-5B8C-4C0C-860C-01BA41187AC7}" destId="{AE5E5178-F7AC-4455-BB56-D489087DEAEE}" srcOrd="0" destOrd="0" presId="urn:microsoft.com/office/officeart/2005/8/layout/list1"/>
    <dgm:cxn modelId="{13032113-95B5-4B5D-95D2-B28DDC3C6D10}" type="presParOf" srcId="{66504ED9-5B8C-4C0C-860C-01BA41187AC7}" destId="{34E1CF06-330B-4ED8-A27B-DB636C6DE9F0}" srcOrd="1" destOrd="0" presId="urn:microsoft.com/office/officeart/2005/8/layout/list1"/>
    <dgm:cxn modelId="{B353D346-74D4-454D-833A-AB2E46985936}" type="presParOf" srcId="{6F2CEBD4-33E4-48EE-9379-604B73129691}" destId="{8F3CC15F-2E49-4145-9991-28AE567E85CE}" srcOrd="1" destOrd="0" presId="urn:microsoft.com/office/officeart/2005/8/layout/list1"/>
    <dgm:cxn modelId="{BCF68421-C8FA-4C35-88B5-B728EC07DDD0}" type="presParOf" srcId="{6F2CEBD4-33E4-48EE-9379-604B73129691}" destId="{21E59065-B30B-46A9-ADA0-459CC1032BBA}" srcOrd="2" destOrd="0" presId="urn:microsoft.com/office/officeart/2005/8/layout/list1"/>
    <dgm:cxn modelId="{F24E884A-A2B4-42D8-A3B5-9E0EB54E6D27}" type="presParOf" srcId="{6F2CEBD4-33E4-48EE-9379-604B73129691}" destId="{3297EA3C-5DA3-4941-949E-F462E20AD4DC}" srcOrd="3" destOrd="0" presId="urn:microsoft.com/office/officeart/2005/8/layout/list1"/>
    <dgm:cxn modelId="{65C52257-257C-4D93-8E18-F1700622E576}" type="presParOf" srcId="{6F2CEBD4-33E4-48EE-9379-604B73129691}" destId="{4E6E6A2A-EF72-4F4E-83D0-44587FE44B57}" srcOrd="4" destOrd="0" presId="urn:microsoft.com/office/officeart/2005/8/layout/list1"/>
    <dgm:cxn modelId="{E460CC74-3CBE-48F8-BB07-64D550DEFFE2}" type="presParOf" srcId="{4E6E6A2A-EF72-4F4E-83D0-44587FE44B57}" destId="{DFFA019C-2F00-4C2A-92FE-3A98C943AE4A}" srcOrd="0" destOrd="0" presId="urn:microsoft.com/office/officeart/2005/8/layout/list1"/>
    <dgm:cxn modelId="{85476A6C-991C-4ECA-B6F3-D69725477B7F}" type="presParOf" srcId="{4E6E6A2A-EF72-4F4E-83D0-44587FE44B57}" destId="{03D68D8A-469D-4406-B193-936251AADE10}" srcOrd="1" destOrd="0" presId="urn:microsoft.com/office/officeart/2005/8/layout/list1"/>
    <dgm:cxn modelId="{C2D5B908-8FA9-4BC6-A118-A45FDD4D3D0A}" type="presParOf" srcId="{6F2CEBD4-33E4-48EE-9379-604B73129691}" destId="{FDA95055-EB42-45CB-9D72-0C720911C32B}" srcOrd="5" destOrd="0" presId="urn:microsoft.com/office/officeart/2005/8/layout/list1"/>
    <dgm:cxn modelId="{26C8145B-96B8-4BE8-9FDA-05481E10C6E5}" type="presParOf" srcId="{6F2CEBD4-33E4-48EE-9379-604B73129691}" destId="{48C5AC37-A691-4465-8135-BEB167CA7E47}" srcOrd="6" destOrd="0" presId="urn:microsoft.com/office/officeart/2005/8/layout/list1"/>
    <dgm:cxn modelId="{91337A16-C568-48CF-8A81-4FDB41E5CA0A}" type="presParOf" srcId="{6F2CEBD4-33E4-48EE-9379-604B73129691}" destId="{D59481F9-43F3-42C9-8D90-2DAA4B5BC3E9}" srcOrd="7" destOrd="0" presId="urn:microsoft.com/office/officeart/2005/8/layout/list1"/>
    <dgm:cxn modelId="{E10F8396-E396-4B03-A003-50BC7B759423}" type="presParOf" srcId="{6F2CEBD4-33E4-48EE-9379-604B73129691}" destId="{B208D5F9-47DB-4A97-B11D-CA93383349BA}" srcOrd="8" destOrd="0" presId="urn:microsoft.com/office/officeart/2005/8/layout/list1"/>
    <dgm:cxn modelId="{3B2D35E5-67A6-427C-8BC6-A03C52636225}" type="presParOf" srcId="{B208D5F9-47DB-4A97-B11D-CA93383349BA}" destId="{70F6966A-7E66-4484-80EB-29E258394399}" srcOrd="0" destOrd="0" presId="urn:microsoft.com/office/officeart/2005/8/layout/list1"/>
    <dgm:cxn modelId="{E7B66492-A55D-43ED-9ED0-A32BE7AC6ACA}" type="presParOf" srcId="{B208D5F9-47DB-4A97-B11D-CA93383349BA}" destId="{3FF162C6-A4FD-453A-9FC7-D429F5DD1CC2}" srcOrd="1" destOrd="0" presId="urn:microsoft.com/office/officeart/2005/8/layout/list1"/>
    <dgm:cxn modelId="{7744D831-4190-487F-87F6-96B6D8B5334E}" type="presParOf" srcId="{6F2CEBD4-33E4-48EE-9379-604B73129691}" destId="{62B510BF-A151-42BE-8078-523381EC0F61}" srcOrd="9" destOrd="0" presId="urn:microsoft.com/office/officeart/2005/8/layout/list1"/>
    <dgm:cxn modelId="{0560390D-17D9-4661-AA28-D02E0FF4B640}" type="presParOf" srcId="{6F2CEBD4-33E4-48EE-9379-604B73129691}" destId="{D0353733-AE95-4D8C-B92E-997F8829FB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C7EFA-A08B-45C3-AF47-87C3B80A2B6C}">
      <dsp:nvSpPr>
        <dsp:cNvPr id="0" name=""/>
        <dsp:cNvSpPr/>
      </dsp:nvSpPr>
      <dsp:spPr>
        <a:xfrm>
          <a:off x="6888552" y="1500548"/>
          <a:ext cx="2457261" cy="323492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/>
            <a:t>قال تعالى: « يا أيها الذين آمنوا إن</a:t>
          </a:r>
          <a:r>
            <a:rPr lang="ar-SA" sz="2400" b="1" kern="1200" dirty="0"/>
            <a:t>ْ</a:t>
          </a:r>
          <a:r>
            <a:rPr lang="ar-JO" sz="2400" b="1" kern="1200" dirty="0"/>
            <a:t> تطيعوا فريقا</a:t>
          </a:r>
          <a:r>
            <a:rPr lang="ar-SA" sz="2400" b="1" kern="1200" dirty="0"/>
            <a:t>ً</a:t>
          </a:r>
          <a:r>
            <a:rPr lang="ar-JO" sz="2400" b="1" kern="1200" dirty="0"/>
            <a:t> من الذين أُوتوا الكتاب يرد</a:t>
          </a:r>
          <a:r>
            <a:rPr lang="ar-SA" sz="2400" b="1" kern="1200" dirty="0"/>
            <a:t>ّ</a:t>
          </a:r>
          <a:r>
            <a:rPr lang="ar-JO" sz="2400" b="1" kern="1200" dirty="0"/>
            <a:t>وكم بعد </a:t>
          </a:r>
          <a:r>
            <a:rPr lang="ar-SA" sz="2400" b="1" kern="1200" dirty="0"/>
            <a:t>إ</a:t>
          </a:r>
          <a:r>
            <a:rPr lang="ar-JO" sz="2400" b="1" kern="1200" dirty="0"/>
            <a:t>يمانكم كافرين »</a:t>
          </a:r>
          <a:endParaRPr lang="en-GB" sz="2400" kern="1200" dirty="0"/>
        </a:p>
      </dsp:txBody>
      <dsp:txXfrm>
        <a:off x="6960523" y="1572519"/>
        <a:ext cx="2313319" cy="3090985"/>
      </dsp:txXfrm>
    </dsp:sp>
    <dsp:sp modelId="{0E821825-275F-4736-AC9A-90912F511426}">
      <dsp:nvSpPr>
        <dsp:cNvPr id="0" name=""/>
        <dsp:cNvSpPr/>
      </dsp:nvSpPr>
      <dsp:spPr>
        <a:xfrm rot="10800000">
          <a:off x="6121887" y="2813311"/>
          <a:ext cx="520939" cy="60940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6278169" y="2935191"/>
        <a:ext cx="364657" cy="365640"/>
      </dsp:txXfrm>
    </dsp:sp>
    <dsp:sp modelId="{A29B686B-B3B2-4E14-8A37-2E635E8EFB4D}">
      <dsp:nvSpPr>
        <dsp:cNvPr id="0" name=""/>
        <dsp:cNvSpPr/>
      </dsp:nvSpPr>
      <dsp:spPr>
        <a:xfrm>
          <a:off x="3448386" y="1437974"/>
          <a:ext cx="2457261" cy="336007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u="sng" kern="1200" dirty="0"/>
            <a:t>نعلل</a:t>
          </a:r>
          <a:r>
            <a:rPr lang="ar-JO" sz="2400" kern="1200" dirty="0"/>
            <a:t> : </a:t>
          </a:r>
          <a:r>
            <a:rPr lang="ar-JO" sz="2400" b="1" kern="1200" dirty="0"/>
            <a:t>حذ</a:t>
          </a:r>
          <a:r>
            <a:rPr lang="ar-SA" sz="2400" b="1" kern="1200" dirty="0"/>
            <a:t>ّ</a:t>
          </a:r>
          <a:r>
            <a:rPr lang="ar-JO" sz="2400" b="1" kern="1200" dirty="0"/>
            <a:t>ر الله المؤمنين من طاعة الم</a:t>
          </a:r>
          <a:r>
            <a:rPr lang="ar-SA" sz="2400" b="1" kern="1200" dirty="0"/>
            <a:t>ُ</a:t>
          </a:r>
          <a:r>
            <a:rPr lang="ar-JO" sz="2400" b="1" kern="1200" dirty="0"/>
            <a:t>عادين من أهل الكتاب والكافرين .</a:t>
          </a:r>
          <a:endParaRPr lang="en-GB" sz="2400" kern="1200" dirty="0"/>
        </a:p>
      </dsp:txBody>
      <dsp:txXfrm>
        <a:off x="3520357" y="1509945"/>
        <a:ext cx="2313319" cy="3216132"/>
      </dsp:txXfrm>
    </dsp:sp>
    <dsp:sp modelId="{F3C7DA74-C797-43F4-AA95-5C8F1F3D8D67}">
      <dsp:nvSpPr>
        <dsp:cNvPr id="0" name=""/>
        <dsp:cNvSpPr/>
      </dsp:nvSpPr>
      <dsp:spPr>
        <a:xfrm rot="10800000">
          <a:off x="2681721" y="2813311"/>
          <a:ext cx="520939" cy="60940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2838003" y="2935191"/>
        <a:ext cx="364657" cy="365640"/>
      </dsp:txXfrm>
    </dsp:sp>
    <dsp:sp modelId="{5F0CA84F-68CC-41D2-AF4D-2043C5ED9B57}">
      <dsp:nvSpPr>
        <dsp:cNvPr id="0" name=""/>
        <dsp:cNvSpPr/>
      </dsp:nvSpPr>
      <dsp:spPr>
        <a:xfrm>
          <a:off x="8221" y="1500548"/>
          <a:ext cx="2457261" cy="323492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/>
            <a:t>لأنهم سيضل</a:t>
          </a:r>
          <a:r>
            <a:rPr lang="ar-SA" sz="2400" b="1" kern="1200" dirty="0"/>
            <a:t>ّ</a:t>
          </a:r>
          <a:r>
            <a:rPr lang="ar-JO" sz="2400" b="1" kern="1200" dirty="0"/>
            <a:t>ونهم ويلقون </a:t>
          </a:r>
          <a:r>
            <a:rPr lang="ar-SA" sz="2400" b="1" kern="1200" dirty="0"/>
            <a:t>إ</a:t>
          </a:r>
          <a:r>
            <a:rPr lang="ar-JO" sz="2400" b="1" kern="1200" dirty="0"/>
            <a:t>ليهم الشب</a:t>
          </a:r>
          <a:r>
            <a:rPr lang="ar-SA" sz="2400" b="1" kern="1200" dirty="0"/>
            <a:t>ُ</a:t>
          </a:r>
          <a:r>
            <a:rPr lang="ar-JO" sz="2400" b="1" kern="1200" dirty="0"/>
            <a:t>هات في الدين ليرجعوا جاحدين للحق</a:t>
          </a:r>
          <a:r>
            <a:rPr lang="ar-SA" sz="2400" b="1" kern="1200" dirty="0"/>
            <a:t>ّ</a:t>
          </a:r>
          <a:r>
            <a:rPr lang="ar-JO" sz="2400" b="1" kern="1200" dirty="0"/>
            <a:t> بعد الإيمان .</a:t>
          </a:r>
          <a:endParaRPr lang="en-GB" sz="2400" kern="1200" dirty="0"/>
        </a:p>
      </dsp:txBody>
      <dsp:txXfrm>
        <a:off x="80192" y="1572519"/>
        <a:ext cx="2313319" cy="3090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59065-B30B-46A9-ADA0-459CC1032BBA}">
      <dsp:nvSpPr>
        <dsp:cNvPr id="0" name=""/>
        <dsp:cNvSpPr/>
      </dsp:nvSpPr>
      <dsp:spPr>
        <a:xfrm>
          <a:off x="0" y="5294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87324" rIns="638708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 dirty="0"/>
        </a:p>
      </dsp:txBody>
      <dsp:txXfrm>
        <a:off x="0" y="529478"/>
        <a:ext cx="8229600" cy="831600"/>
      </dsp:txXfrm>
    </dsp:sp>
    <dsp:sp modelId="{34E1CF06-330B-4ED8-A27B-DB636C6DE9F0}">
      <dsp:nvSpPr>
        <dsp:cNvPr id="0" name=""/>
        <dsp:cNvSpPr/>
      </dsp:nvSpPr>
      <dsp:spPr>
        <a:xfrm>
          <a:off x="2057399" y="42398"/>
          <a:ext cx="5760720" cy="9741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/>
            <a:t>1- </a:t>
          </a:r>
          <a:r>
            <a:rPr lang="ar-JO" sz="2200" b="1" kern="1200" dirty="0"/>
            <a:t>التقوى،</a:t>
          </a:r>
          <a:r>
            <a:rPr lang="ar-SA" sz="2200" b="1" kern="1200" dirty="0"/>
            <a:t> </a:t>
          </a:r>
          <a:r>
            <a:rPr lang="ar-JO" sz="2200" b="1" kern="1200" dirty="0"/>
            <a:t>قال تعالى: « يا</a:t>
          </a:r>
          <a:r>
            <a:rPr lang="ar-SA" sz="2200" b="1" kern="1200" dirty="0"/>
            <a:t> </a:t>
          </a:r>
          <a:r>
            <a:rPr lang="ar-JO" sz="2200" b="1" kern="1200" dirty="0"/>
            <a:t>أيها الذين آمنوا اتقوا الله حق</a:t>
          </a:r>
          <a:r>
            <a:rPr lang="ar-SA" sz="2200" b="1" kern="1200" dirty="0"/>
            <a:t>ّ</a:t>
          </a:r>
          <a:r>
            <a:rPr lang="ar-JO" sz="2200" b="1" kern="1200" dirty="0"/>
            <a:t> ت</a:t>
          </a:r>
          <a:r>
            <a:rPr lang="ar-SA" sz="2200" b="1" kern="1200" dirty="0"/>
            <a:t>ُ</a:t>
          </a:r>
          <a:r>
            <a:rPr lang="ar-JO" sz="2200" b="1" kern="1200" dirty="0"/>
            <a:t>قاته ولا تموت</a:t>
          </a:r>
          <a:r>
            <a:rPr lang="ar-SA" sz="2200" b="1" kern="1200" dirty="0"/>
            <a:t>ُ</a:t>
          </a:r>
          <a:r>
            <a:rPr lang="ar-JO" sz="2200" b="1" kern="1200" dirty="0"/>
            <a:t>ن</a:t>
          </a:r>
          <a:r>
            <a:rPr lang="ar-SA" sz="2200" b="1" kern="1200" dirty="0"/>
            <a:t>ّ</a:t>
          </a:r>
          <a:r>
            <a:rPr lang="ar-JO" sz="2200" b="1" kern="1200" dirty="0"/>
            <a:t> إلا و</a:t>
          </a:r>
          <a:r>
            <a:rPr lang="ar-SA" sz="2200" b="1" kern="1200" dirty="0"/>
            <a:t>أ</a:t>
          </a:r>
          <a:r>
            <a:rPr lang="ar-JO" sz="2200" b="1" kern="1200" dirty="0"/>
            <a:t>نتم مسلمون »</a:t>
          </a:r>
          <a:r>
            <a:rPr lang="ar-SA" sz="2200" b="1" kern="1200" dirty="0"/>
            <a:t>.</a:t>
          </a:r>
          <a:r>
            <a:rPr lang="ar-JO" sz="2200" b="1" kern="1200" dirty="0"/>
            <a:t> </a:t>
          </a:r>
          <a:endParaRPr lang="en-US" sz="2200" b="1" kern="1200" dirty="0"/>
        </a:p>
      </dsp:txBody>
      <dsp:txXfrm>
        <a:off x="2104954" y="89953"/>
        <a:ext cx="5665610" cy="879050"/>
      </dsp:txXfrm>
    </dsp:sp>
    <dsp:sp modelId="{48C5AC37-A691-4465-8135-BEB167CA7E47}">
      <dsp:nvSpPr>
        <dsp:cNvPr id="0" name=""/>
        <dsp:cNvSpPr/>
      </dsp:nvSpPr>
      <dsp:spPr>
        <a:xfrm>
          <a:off x="0" y="2155084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50000"/>
              <a:hueOff val="-177661"/>
              <a:satOff val="-38386"/>
              <a:lumOff val="36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68D8A-469D-4406-B193-936251AADE10}">
      <dsp:nvSpPr>
        <dsp:cNvPr id="0" name=""/>
        <dsp:cNvSpPr/>
      </dsp:nvSpPr>
      <dsp:spPr>
        <a:xfrm>
          <a:off x="2049931" y="1561246"/>
          <a:ext cx="5760720" cy="1102885"/>
        </a:xfrm>
        <a:prstGeom prst="roundRect">
          <a:avLst/>
        </a:prstGeom>
        <a:solidFill>
          <a:schemeClr val="accent3">
            <a:shade val="50000"/>
            <a:hueOff val="-177661"/>
            <a:satOff val="-38386"/>
            <a:lumOff val="366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</a:rPr>
            <a:t>2- </a:t>
          </a:r>
          <a:r>
            <a:rPr lang="ar-JO" sz="2400" b="1" kern="1200" dirty="0">
              <a:solidFill>
                <a:schemeClr val="tx1"/>
              </a:solidFill>
            </a:rPr>
            <a:t>الاعتصام</a:t>
          </a:r>
          <a:r>
            <a:rPr lang="ar-SA" sz="2400" b="1" kern="1200" dirty="0">
              <a:solidFill>
                <a:schemeClr val="tx1"/>
              </a:solidFill>
            </a:rPr>
            <a:t>ُ</a:t>
          </a:r>
          <a:r>
            <a:rPr lang="ar-JO" sz="2400" b="1" kern="1200" dirty="0">
              <a:solidFill>
                <a:schemeClr val="tx1"/>
              </a:solidFill>
            </a:rPr>
            <a:t> بكتاب الله وه</a:t>
          </a:r>
          <a:r>
            <a:rPr lang="ar-SA" sz="2400" b="1" kern="1200" dirty="0">
              <a:solidFill>
                <a:schemeClr val="tx1"/>
              </a:solidFill>
            </a:rPr>
            <a:t>َ</a:t>
          </a:r>
          <a:r>
            <a:rPr lang="ar-JO" sz="2400" b="1" kern="1200" dirty="0">
              <a:solidFill>
                <a:schemeClr val="tx1"/>
              </a:solidFill>
            </a:rPr>
            <a:t>د</a:t>
          </a:r>
          <a:r>
            <a:rPr lang="ar-SA" sz="2400" b="1" kern="1200" dirty="0">
              <a:solidFill>
                <a:schemeClr val="tx1"/>
              </a:solidFill>
            </a:rPr>
            <a:t>ْ</a:t>
          </a:r>
          <a:r>
            <a:rPr lang="ar-JO" sz="2400" b="1" kern="1200" dirty="0">
              <a:solidFill>
                <a:schemeClr val="tx1"/>
              </a:solidFill>
            </a:rPr>
            <a:t>ي نبي</a:t>
          </a:r>
          <a:r>
            <a:rPr lang="ar-SA" sz="2400" b="1" kern="1200" dirty="0">
              <a:solidFill>
                <a:schemeClr val="tx1"/>
              </a:solidFill>
            </a:rPr>
            <a:t>ّ</a:t>
          </a:r>
          <a:r>
            <a:rPr lang="ar-JO" sz="2400" b="1" kern="1200" dirty="0">
              <a:solidFill>
                <a:schemeClr val="tx1"/>
              </a:solidFill>
            </a:rPr>
            <a:t>ه</a:t>
          </a:r>
          <a:r>
            <a:rPr lang="ar-SA" sz="2400" b="1" kern="1200" dirty="0">
              <a:solidFill>
                <a:schemeClr val="tx1"/>
              </a:solidFill>
            </a:rPr>
            <a:t>،</a:t>
          </a:r>
          <a:r>
            <a:rPr lang="ar-JO" sz="2400" b="1" kern="1200" dirty="0">
              <a:solidFill>
                <a:schemeClr val="tx1"/>
              </a:solidFill>
            </a:rPr>
            <a:t> قال تعالى</a:t>
          </a:r>
          <a:r>
            <a:rPr lang="ar-SA" sz="2400" b="1" kern="1200" dirty="0">
              <a:solidFill>
                <a:schemeClr val="tx1"/>
              </a:solidFill>
            </a:rPr>
            <a:t>:</a:t>
          </a:r>
          <a:r>
            <a:rPr lang="ar-JO" sz="2400" b="1" kern="1200" dirty="0">
              <a:solidFill>
                <a:schemeClr val="tx1"/>
              </a:solidFill>
            </a:rPr>
            <a:t> «واعتصموا بحبل الله جميعا</a:t>
          </a:r>
          <a:r>
            <a:rPr lang="ar-SA" sz="2400" b="1" kern="1200" dirty="0">
              <a:solidFill>
                <a:schemeClr val="tx1"/>
              </a:solidFill>
            </a:rPr>
            <a:t>ً</a:t>
          </a:r>
          <a:r>
            <a:rPr lang="ar-JO" sz="2400" b="1" kern="1200" dirty="0">
              <a:solidFill>
                <a:schemeClr val="tx1"/>
              </a:solidFill>
            </a:rPr>
            <a:t> ولا تفرقوا ....</a:t>
          </a:r>
          <a:r>
            <a:rPr lang="ar-SA" sz="2400" b="1" kern="1200" dirty="0">
              <a:solidFill>
                <a:schemeClr val="tx1"/>
              </a:solidFill>
            </a:rPr>
            <a:t>إ</a:t>
          </a:r>
          <a:r>
            <a:rPr lang="ar-JO" sz="2400" b="1" kern="1200" dirty="0">
              <a:solidFill>
                <a:schemeClr val="tx1"/>
              </a:solidFill>
            </a:rPr>
            <a:t>لى قوله تعالى.....لعل</a:t>
          </a:r>
          <a:r>
            <a:rPr lang="ar-SA" sz="2400" b="1" kern="1200" dirty="0">
              <a:solidFill>
                <a:schemeClr val="tx1"/>
              </a:solidFill>
            </a:rPr>
            <a:t>ّ</a:t>
          </a:r>
          <a:r>
            <a:rPr lang="ar-JO" sz="2400" b="1" kern="1200" dirty="0">
              <a:solidFill>
                <a:schemeClr val="tx1"/>
              </a:solidFill>
            </a:rPr>
            <a:t>كم تهتدون»</a:t>
          </a:r>
          <a:r>
            <a:rPr lang="ar-SA" sz="2400" b="1" kern="1200" dirty="0">
              <a:solidFill>
                <a:schemeClr val="tx1"/>
              </a:solidFill>
            </a:rPr>
            <a:t>.</a:t>
          </a:r>
          <a:r>
            <a:rPr lang="ar-JO" sz="2400" b="1" kern="1200" dirty="0">
              <a:solidFill>
                <a:schemeClr val="tx1"/>
              </a:solidFill>
            </a:rPr>
            <a:t>       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103769" y="1615084"/>
        <a:ext cx="5653044" cy="995209"/>
      </dsp:txXfrm>
    </dsp:sp>
    <dsp:sp modelId="{D0353733-AE95-4D8C-B92E-997F8829FBA9}">
      <dsp:nvSpPr>
        <dsp:cNvPr id="0" name=""/>
        <dsp:cNvSpPr/>
      </dsp:nvSpPr>
      <dsp:spPr>
        <a:xfrm>
          <a:off x="0" y="3651964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50000"/>
              <a:hueOff val="-177661"/>
              <a:satOff val="-38386"/>
              <a:lumOff val="36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162C6-A4FD-453A-9FC7-D429F5DD1CC2}">
      <dsp:nvSpPr>
        <dsp:cNvPr id="0" name=""/>
        <dsp:cNvSpPr/>
      </dsp:nvSpPr>
      <dsp:spPr>
        <a:xfrm>
          <a:off x="2057399" y="3164884"/>
          <a:ext cx="5760720" cy="974160"/>
        </a:xfrm>
        <a:prstGeom prst="roundRect">
          <a:avLst/>
        </a:prstGeom>
        <a:solidFill>
          <a:schemeClr val="accent3">
            <a:shade val="50000"/>
            <a:hueOff val="-177661"/>
            <a:satOff val="-38386"/>
            <a:lumOff val="366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</a:rPr>
            <a:t>3- </a:t>
          </a:r>
          <a:r>
            <a:rPr lang="ar-JO" sz="2400" b="1" kern="1200" dirty="0">
              <a:solidFill>
                <a:schemeClr val="tx1"/>
              </a:solidFill>
            </a:rPr>
            <a:t>الأمر</a:t>
          </a:r>
          <a:r>
            <a:rPr lang="ar-SA" sz="2400" b="1" kern="1200" dirty="0">
              <a:solidFill>
                <a:schemeClr val="tx1"/>
              </a:solidFill>
            </a:rPr>
            <a:t>ُ</a:t>
          </a:r>
          <a:r>
            <a:rPr lang="ar-JO" sz="2400" b="1" kern="1200" dirty="0">
              <a:solidFill>
                <a:schemeClr val="tx1"/>
              </a:solidFill>
            </a:rPr>
            <a:t> بالمعروف والنهي عن المنكر </a:t>
          </a:r>
          <a:r>
            <a:rPr lang="ar-SA" sz="2400" b="1" kern="1200" dirty="0">
              <a:solidFill>
                <a:schemeClr val="tx1"/>
              </a:solidFill>
            </a:rPr>
            <a:t>.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104954" y="3212439"/>
        <a:ext cx="56656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9D7A4DD-9203-46FB-A945-6001B5BC6A90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FD2693A3-4F99-4B3A-A5D2-71B4C9E3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6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693A3-4F99-4B3A-A5D2-71B4C9E3F2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550CAE2-CE7E-7586-CA36-1C4438276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07852341-EB44-D559-B463-A6B693D97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FE4DC42-95C4-7FA4-8C85-6D23BE88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072B856-D3E9-35B0-96FE-0D2ACC2C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E93ABE98-65A2-8B76-856C-C43C29AC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6251E0D-3730-B278-22A8-5DA73023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BE190163-9F88-9028-C8DE-778C24A0A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F3F3C76-8E1F-54E1-9FA7-EE547A178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2B356435-EAFA-360E-1492-619C356C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981B6CAF-1ED4-C8A4-3A9D-123E307D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7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08907DBA-1948-A3B0-2903-1C2111487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8FFACC1D-06A3-4F6B-EB7F-3F102DD21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FCEACA0F-AE41-FDCA-87E7-55EFF65D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6175B0C7-76B3-66E4-DB99-A43A949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E2665E1F-4B38-8650-BB1C-E0E1FB57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9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0F95F7F-1668-005C-AA85-8AF5B2F8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5257FDA-461E-2905-8B62-53C21AF85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360B0E9-834B-B17C-A9B8-B6E19556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C5053A11-1BE5-10F8-5082-0F9B755B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B7E24DD6-F184-1E93-43B8-F5043EE4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8F0DAC6-BA8D-45AB-9D98-1FD83CA1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69A8FF27-8E40-E962-BA3A-00FB29568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DD0470F-ACD8-FE93-C908-D50EAF0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26FD4EB6-D71B-F8A8-9A1B-1938B807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5CE3C850-F077-B402-3C54-7B3D7B5B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2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AF00E82-FD62-907A-EDBC-F3F95F5A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8A5B2A0E-9766-0F69-4168-160E4BDD6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457337F6-8F93-43DE-CF9D-8741FB9BA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0D350E67-A291-0958-2BEE-16DC6FD6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98A3AA75-82BB-AEB5-D211-4F873BC5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0E693D7E-E48E-0F97-F6E5-AFF1B423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7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DB734BD2-3FB4-28DA-6007-BA3D89AF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4784E650-C054-DFAE-3371-573D1E883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748CA196-959F-9E08-74BA-5502AF643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63C5DD2F-A24C-16A1-FCEC-DB1370524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4F61CAA3-A4D4-79F6-7BBE-EDFF77978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EB3A217C-1D06-90EB-3E3D-045F8733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59FAA2E7-61B1-D5F3-1344-673356D2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F2918A37-2420-7B32-93AC-4E5A3E10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8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A28106B-40A3-5F9E-20D7-DDD8B8FE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C5865AA1-14D8-5EE3-E619-76C963DE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AD7D34F6-EE09-D928-77FD-E34200FD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ED287C7F-8DA3-EEB1-1B91-A01FBE66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E2D90581-190B-F86B-B4EE-4F15F81F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1A5D94F2-23BD-131F-C1A6-8AB2C5EE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C1B1DF3F-CAF0-EAA6-7AFC-33FE623B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9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291841E-FCC9-855D-0C0C-B52EE914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C2948213-D87E-8236-DA51-05AFAE485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6CA7F951-C591-45A1-318C-837718D5B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C0A749DB-B4F3-1E7C-F3AF-46CDDE5F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5554AD60-5FF3-EE52-98BC-48D15E02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BD51A0D2-03A9-48DF-9320-3C7AEC29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7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C9AEA05-426D-6291-FD92-3BC8F58F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C5D409B9-7286-BEAD-6C92-C16FA71B3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12F495D3-9E4D-851E-A91F-66A5D15C1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93242FF2-4625-4293-AC3C-59113DD7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D2AE1D69-D48F-FA79-72A6-DCF160C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8706F0EC-4BBB-8F59-92E1-1E606DB7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1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316598E2-A8EC-2B73-80D0-F6A654724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60ACBBC3-3F68-470D-98E3-E4EF91CA0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F7443C50-11B8-EA72-5ECE-462DCC6E7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B83ACD-A423-4F07-A649-24F49C1034E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C4F39927-B427-AB88-0F2F-4386D485F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3EBB11ED-2611-49E9-CA4B-CB81EC68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85FAF2-5B63-400A-9EBD-B28E1AED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03C024A-EDA9-85BA-D0E6-C0440E234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C1736AE3-1C8E-319D-1CFD-55D00A7C0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, تصميم الجرافيك, شعار, لقطة شاشة&#10;&#10;تم إنشاء الوصف تلقائياً">
            <a:extLst>
              <a:ext uri="{FF2B5EF4-FFF2-40B4-BE49-F238E27FC236}">
                <a16:creationId xmlns="" xmlns:a16="http://schemas.microsoft.com/office/drawing/2014/main" id="{9C8A2451-EE46-AD14-D354-5BA39EA57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420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6660" y="-165975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64090" y="-139443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عنوان 1"/>
          <p:cNvSpPr>
            <a:spLocks noGrp="1"/>
          </p:cNvSpPr>
          <p:nvPr/>
        </p:nvSpPr>
        <p:spPr>
          <a:xfrm>
            <a:off x="748145" y="1086615"/>
            <a:ext cx="10498193" cy="1515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sz="3600" b="1" dirty="0">
                <a:cs typeface="+mn-cs"/>
              </a:rPr>
              <a:t>ما علاقة كل</a:t>
            </a:r>
            <a:r>
              <a:rPr lang="ar-SA" sz="3600" b="1" dirty="0">
                <a:cs typeface="+mn-cs"/>
              </a:rPr>
              <a:t>ّ</a:t>
            </a:r>
            <a:r>
              <a:rPr lang="ar-JO" sz="3600" b="1" dirty="0">
                <a:cs typeface="+mn-cs"/>
              </a:rPr>
              <a:t> من</a:t>
            </a:r>
            <a:r>
              <a:rPr lang="ar-SA" sz="3600" b="1" dirty="0">
                <a:cs typeface="+mn-cs"/>
              </a:rPr>
              <a:t>:</a:t>
            </a:r>
            <a:r>
              <a:rPr lang="ar-JO" sz="3600" b="1" dirty="0">
                <a:cs typeface="+mn-cs"/>
              </a:rPr>
              <a:t>( التقوى </a:t>
            </a:r>
            <a:r>
              <a:rPr lang="ar-SA" sz="3600" b="1" dirty="0">
                <a:cs typeface="+mn-cs"/>
              </a:rPr>
              <a:t>_</a:t>
            </a:r>
            <a:r>
              <a:rPr lang="ar-JO" sz="3600" b="1" dirty="0">
                <a:cs typeface="+mn-cs"/>
              </a:rPr>
              <a:t> الاعتصام بالله وه</a:t>
            </a:r>
            <a:r>
              <a:rPr lang="ar-SA" sz="3600" b="1" dirty="0">
                <a:cs typeface="+mn-cs"/>
              </a:rPr>
              <a:t>َ</a:t>
            </a:r>
            <a:r>
              <a:rPr lang="ar-JO" sz="3600" b="1" dirty="0">
                <a:cs typeface="+mn-cs"/>
              </a:rPr>
              <a:t>د</a:t>
            </a:r>
            <a:r>
              <a:rPr lang="ar-SA" sz="3600" b="1" dirty="0">
                <a:cs typeface="+mn-cs"/>
              </a:rPr>
              <a:t>ْ</a:t>
            </a:r>
            <a:r>
              <a:rPr lang="ar-JO" sz="3600" b="1" dirty="0">
                <a:cs typeface="+mn-cs"/>
              </a:rPr>
              <a:t>ي نبي</a:t>
            </a:r>
            <a:r>
              <a:rPr lang="ar-SA" sz="3600" b="1" dirty="0">
                <a:cs typeface="+mn-cs"/>
              </a:rPr>
              <a:t>ّ</a:t>
            </a:r>
            <a:r>
              <a:rPr lang="ar-JO" sz="3600" b="1" dirty="0">
                <a:cs typeface="+mn-cs"/>
              </a:rPr>
              <a:t>ه </a:t>
            </a:r>
            <a:r>
              <a:rPr lang="ar-SA" sz="3600" b="1" dirty="0">
                <a:cs typeface="+mn-cs"/>
              </a:rPr>
              <a:t>_</a:t>
            </a:r>
            <a:r>
              <a:rPr lang="ar-JO" sz="3600" b="1" dirty="0">
                <a:cs typeface="+mn-cs"/>
              </a:rPr>
              <a:t> </a:t>
            </a:r>
          </a:p>
          <a:p>
            <a:r>
              <a:rPr lang="ar-JO" sz="3600" b="1" dirty="0">
                <a:cs typeface="+mn-cs"/>
              </a:rPr>
              <a:t>الأمر بالمعروف والنهي عن المنكر بوحدة المسلمين ؟</a:t>
            </a:r>
            <a:endParaRPr lang="en-US" sz="3600" b="1" dirty="0">
              <a:cs typeface="+mn-cs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48145" y="2691246"/>
            <a:ext cx="10498193" cy="17475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>
                <a:solidFill>
                  <a:schemeClr val="tx1"/>
                </a:solidFill>
              </a:rPr>
              <a:t>لماذا أمرنا الله تعالى في هذه الآيات ب</a:t>
            </a:r>
            <a:r>
              <a:rPr lang="ar-SA" sz="2800" b="1" dirty="0">
                <a:solidFill>
                  <a:schemeClr val="tx1"/>
                </a:solidFill>
              </a:rPr>
              <a:t>ـِ</a:t>
            </a:r>
            <a:r>
              <a:rPr lang="ar-JO" sz="2800" b="1" dirty="0">
                <a:solidFill>
                  <a:schemeClr val="tx1"/>
                </a:solidFill>
              </a:rPr>
              <a:t> « التقوى </a:t>
            </a:r>
            <a:r>
              <a:rPr lang="ar-SA" sz="2800" b="1" dirty="0">
                <a:solidFill>
                  <a:schemeClr val="tx1"/>
                </a:solidFill>
              </a:rPr>
              <a:t>_</a:t>
            </a:r>
            <a:r>
              <a:rPr lang="ar-JO" sz="2800" b="1" dirty="0">
                <a:solidFill>
                  <a:schemeClr val="tx1"/>
                </a:solidFill>
              </a:rPr>
              <a:t> الاعتصام بالله وه</a:t>
            </a:r>
            <a:r>
              <a:rPr lang="ar-SA" sz="2800" b="1" dirty="0">
                <a:solidFill>
                  <a:schemeClr val="tx1"/>
                </a:solidFill>
              </a:rPr>
              <a:t>َ</a:t>
            </a:r>
            <a:r>
              <a:rPr lang="ar-JO" sz="2800" b="1" dirty="0">
                <a:solidFill>
                  <a:schemeClr val="tx1"/>
                </a:solidFill>
              </a:rPr>
              <a:t>د</a:t>
            </a:r>
            <a:r>
              <a:rPr lang="ar-SA" sz="2800" b="1" dirty="0">
                <a:solidFill>
                  <a:schemeClr val="tx1"/>
                </a:solidFill>
              </a:rPr>
              <a:t>ْ</a:t>
            </a:r>
            <a:r>
              <a:rPr lang="ar-JO" sz="2800" b="1" dirty="0">
                <a:solidFill>
                  <a:schemeClr val="tx1"/>
                </a:solidFill>
              </a:rPr>
              <a:t>ي نبي</a:t>
            </a:r>
            <a:r>
              <a:rPr lang="ar-SA" sz="2800" b="1" dirty="0">
                <a:solidFill>
                  <a:schemeClr val="tx1"/>
                </a:solidFill>
              </a:rPr>
              <a:t>ّ</a:t>
            </a:r>
            <a:r>
              <a:rPr lang="ar-JO" sz="2800" b="1" dirty="0">
                <a:solidFill>
                  <a:schemeClr val="tx1"/>
                </a:solidFill>
              </a:rPr>
              <a:t>ه </a:t>
            </a:r>
            <a:r>
              <a:rPr lang="ar-SA" sz="2800" b="1" dirty="0">
                <a:solidFill>
                  <a:schemeClr val="tx1"/>
                </a:solidFill>
              </a:rPr>
              <a:t>_</a:t>
            </a:r>
            <a:r>
              <a:rPr lang="ar-JO" sz="2800" b="1" dirty="0">
                <a:solidFill>
                  <a:schemeClr val="tx1"/>
                </a:solidFill>
              </a:rPr>
              <a:t> الأمر بالمعروف والنهي عن المنكر»</a:t>
            </a:r>
            <a:r>
              <a:rPr lang="ar-SA" sz="2800" b="1" dirty="0">
                <a:solidFill>
                  <a:schemeClr val="tx1"/>
                </a:solidFill>
              </a:rPr>
              <a:t>؟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سهم للأسفل 11"/>
          <p:cNvSpPr/>
          <p:nvPr/>
        </p:nvSpPr>
        <p:spPr>
          <a:xfrm>
            <a:off x="5318523" y="4438777"/>
            <a:ext cx="2089120" cy="20470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>
                <a:solidFill>
                  <a:schemeClr val="bg1"/>
                </a:solidFill>
              </a:rPr>
              <a:t>الإجابة واحدة وهي </a:t>
            </a:r>
            <a:r>
              <a:rPr lang="ar-JO" sz="2800" b="1" dirty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31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85178" y="-201967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91971" y="-2168456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101A5FB-20A8-743B-B926-80F7D321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80045" y="-2005341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عنوان 1"/>
          <p:cNvSpPr>
            <a:spLocks noGrp="1"/>
          </p:cNvSpPr>
          <p:nvPr/>
        </p:nvSpPr>
        <p:spPr>
          <a:xfrm>
            <a:off x="5209308" y="4682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dirty="0"/>
              <a:t> </a:t>
            </a:r>
            <a:endParaRPr lang="en-US" dirty="0"/>
          </a:p>
        </p:txBody>
      </p:sp>
      <p:sp>
        <p:nvSpPr>
          <p:cNvPr id="13" name="مستطيل 12"/>
          <p:cNvSpPr/>
          <p:nvPr/>
        </p:nvSpPr>
        <p:spPr>
          <a:xfrm>
            <a:off x="3503920" y="676903"/>
            <a:ext cx="5081154" cy="16955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JO" sz="2800" b="1" dirty="0">
                <a:solidFill>
                  <a:schemeClr val="tx1"/>
                </a:solidFill>
              </a:rPr>
              <a:t>جميع</a:t>
            </a:r>
            <a:r>
              <a:rPr lang="ar-SA" sz="2800" b="1" dirty="0">
                <a:solidFill>
                  <a:schemeClr val="tx1"/>
                </a:solidFill>
              </a:rPr>
              <a:t>َ</a:t>
            </a:r>
            <a:r>
              <a:rPr lang="ar-JO" sz="2800" b="1" dirty="0">
                <a:solidFill>
                  <a:schemeClr val="tx1"/>
                </a:solidFill>
              </a:rPr>
              <a:t>ها تحفظ</a:t>
            </a:r>
            <a:r>
              <a:rPr lang="ar-SA" sz="2800" b="1" dirty="0">
                <a:solidFill>
                  <a:schemeClr val="tx1"/>
                </a:solidFill>
              </a:rPr>
              <a:t>ُ</a:t>
            </a:r>
            <a:r>
              <a:rPr lang="ar-JO" sz="2800" b="1" dirty="0">
                <a:solidFill>
                  <a:schemeClr val="tx1"/>
                </a:solidFill>
              </a:rPr>
              <a:t> للمسلمين وحدت</a:t>
            </a:r>
            <a:r>
              <a:rPr lang="ar-SA" sz="2800" b="1" dirty="0">
                <a:solidFill>
                  <a:schemeClr val="tx1"/>
                </a:solidFill>
              </a:rPr>
              <a:t>َ</a:t>
            </a:r>
            <a:r>
              <a:rPr lang="ar-JO" sz="2800" b="1" dirty="0">
                <a:solidFill>
                  <a:schemeClr val="tx1"/>
                </a:solidFill>
              </a:rPr>
              <a:t>هم وتماس</a:t>
            </a:r>
            <a:r>
              <a:rPr lang="ar-SA" sz="2800" b="1" dirty="0">
                <a:solidFill>
                  <a:schemeClr val="tx1"/>
                </a:solidFill>
              </a:rPr>
              <a:t>ُ</a:t>
            </a:r>
            <a:r>
              <a:rPr lang="ar-JO" sz="2800" b="1" dirty="0">
                <a:solidFill>
                  <a:schemeClr val="tx1"/>
                </a:solidFill>
              </a:rPr>
              <a:t>ك</a:t>
            </a:r>
            <a:r>
              <a:rPr lang="ar-SA" sz="2800" b="1" dirty="0">
                <a:solidFill>
                  <a:schemeClr val="tx1"/>
                </a:solidFill>
              </a:rPr>
              <a:t>َ</a:t>
            </a:r>
            <a:r>
              <a:rPr lang="ar-JO" sz="2800" b="1" dirty="0">
                <a:solidFill>
                  <a:schemeClr val="tx1"/>
                </a:solidFill>
              </a:rPr>
              <a:t>هم وتمنع</a:t>
            </a:r>
            <a:r>
              <a:rPr lang="ar-SA" sz="2800" b="1" dirty="0">
                <a:solidFill>
                  <a:schemeClr val="tx1"/>
                </a:solidFill>
              </a:rPr>
              <a:t>ُ</a:t>
            </a:r>
            <a:r>
              <a:rPr lang="ar-JO" sz="2800" b="1" dirty="0">
                <a:solidFill>
                  <a:schemeClr val="tx1"/>
                </a:solidFill>
              </a:rPr>
              <a:t> فرقت</a:t>
            </a:r>
            <a:r>
              <a:rPr lang="ar-SA" sz="2800" b="1" dirty="0">
                <a:solidFill>
                  <a:schemeClr val="tx1"/>
                </a:solidFill>
              </a:rPr>
              <a:t>َ</a:t>
            </a:r>
            <a:r>
              <a:rPr lang="ar-JO" sz="2800" b="1" dirty="0">
                <a:solidFill>
                  <a:schemeClr val="tx1"/>
                </a:solidFill>
              </a:rPr>
              <a:t>هم</a:t>
            </a:r>
            <a:r>
              <a:rPr lang="ar-SA" sz="2800" b="1" dirty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30281" y="2840023"/>
            <a:ext cx="3040166" cy="1459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يت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الله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يبذل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جهد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 وم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ستطاع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 في فعل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ما أم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 الله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 وتر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ما نهاه عنه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7877442" y="4338855"/>
            <a:ext cx="3275873" cy="17813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والاعتصام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بحبل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الله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وهدي نبيه جمع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بين قلوب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المتنافرة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المتحاربة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لأتفه الأسباب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وكانوا في </a:t>
            </a:r>
            <a:r>
              <a:rPr lang="ar-JO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جاهليت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على حافة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النار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نقذهم منها سبحانه بأن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هداهم للإسلام.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784398" y="4372485"/>
            <a:ext cx="2870728" cy="17477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 يأمر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بالمعروف وينهى عن المنكر يك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أهل الفلاح في الدنيا والآخرة .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6250364" y="2336509"/>
            <a:ext cx="0" cy="3187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cxnSpLocks/>
          </p:cNvCxnSpPr>
          <p:nvPr/>
        </p:nvCxnSpPr>
        <p:spPr>
          <a:xfrm>
            <a:off x="7998124" y="2335028"/>
            <a:ext cx="965346" cy="17993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cxnSpLocks/>
          </p:cNvCxnSpPr>
          <p:nvPr/>
        </p:nvCxnSpPr>
        <p:spPr>
          <a:xfrm flipH="1">
            <a:off x="3634636" y="2325719"/>
            <a:ext cx="589863" cy="18553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654E1CC6-F978-3B95-C1A9-D436691A225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38329" y="2502728"/>
            <a:ext cx="3163681" cy="6200815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895972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50BDDBFE-9F1C-062E-CE7F-F2A792215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FFBD952C-5BC2-5822-82FF-CB7F96A4E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sp>
        <p:nvSpPr>
          <p:cNvPr id="5" name="قوس 4">
            <a:extLst>
              <a:ext uri="{FF2B5EF4-FFF2-40B4-BE49-F238E27FC236}">
                <a16:creationId xmlns="" xmlns:a16="http://schemas.microsoft.com/office/drawing/2014/main" id="{17C29C00-A1E5-2A36-3D9D-3D06D663BDD0}"/>
              </a:ext>
            </a:extLst>
          </p:cNvPr>
          <p:cNvSpPr/>
          <p:nvPr/>
        </p:nvSpPr>
        <p:spPr>
          <a:xfrm rot="14915182" flipH="1">
            <a:off x="5732716" y="4943912"/>
            <a:ext cx="1253041" cy="1814052"/>
          </a:xfrm>
          <a:prstGeom prst="arc">
            <a:avLst/>
          </a:prstGeom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25D52139-8DDD-9EF9-9F4E-B77D60F3764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6660" y="-165975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3C8A03BA-D7A0-BAB1-7624-3D7263C33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80" y="-224135"/>
            <a:ext cx="1306451" cy="2560644"/>
          </a:xfrm>
        </p:spPr>
      </p:pic>
      <p:sp>
        <p:nvSpPr>
          <p:cNvPr id="8" name="مستطيل: زوايا مستديرة 7">
            <a:extLst>
              <a:ext uri="{FF2B5EF4-FFF2-40B4-BE49-F238E27FC236}">
                <a16:creationId xmlns="" xmlns:a16="http://schemas.microsoft.com/office/drawing/2014/main" id="{58F49C3A-756F-F78E-8BB9-A7E87D9FD3C3}"/>
              </a:ext>
            </a:extLst>
          </p:cNvPr>
          <p:cNvSpPr/>
          <p:nvPr/>
        </p:nvSpPr>
        <p:spPr>
          <a:xfrm>
            <a:off x="3020472" y="3710236"/>
            <a:ext cx="6340642" cy="18399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/>
              <a:t>المقصود </a:t>
            </a:r>
            <a:r>
              <a:rPr lang="ar-JO" sz="2400" b="1" u="sng" dirty="0"/>
              <a:t>بحبل الله </a:t>
            </a:r>
            <a:r>
              <a:rPr lang="ar-JO" sz="2400" b="1" dirty="0"/>
              <a:t>في قوله تعالى « واعتصموا بحبل الله »هو القرآن الكريم</a:t>
            </a:r>
            <a:r>
              <a:rPr lang="ar-SA" sz="2400" b="1" dirty="0"/>
              <a:t>؛ </a:t>
            </a:r>
            <a:r>
              <a:rPr lang="ar-JO" sz="2400" b="1" dirty="0"/>
              <a:t>لقوله عليه السلام :</a:t>
            </a:r>
          </a:p>
          <a:p>
            <a:pPr algn="ctr"/>
            <a:r>
              <a:rPr lang="ar-JO" sz="2400" b="1" dirty="0"/>
              <a:t>« كتاب الله هو حبل</a:t>
            </a:r>
            <a:r>
              <a:rPr lang="ar-SA" sz="2400" b="1" dirty="0"/>
              <a:t>ُ</a:t>
            </a:r>
            <a:r>
              <a:rPr lang="ar-JO" sz="2400" b="1" dirty="0"/>
              <a:t> الله الممدود من السماء </a:t>
            </a:r>
            <a:r>
              <a:rPr lang="ar-SA" sz="2400" b="1" dirty="0"/>
              <a:t>إ</a:t>
            </a:r>
            <a:r>
              <a:rPr lang="ar-JO" sz="2400" b="1" dirty="0" err="1"/>
              <a:t>لى</a:t>
            </a:r>
            <a:r>
              <a:rPr lang="ar-JO" sz="2400" b="1" dirty="0"/>
              <a:t> الأرض »</a:t>
            </a:r>
            <a:r>
              <a:rPr lang="ar-SA" sz="2400" b="1" dirty="0"/>
              <a:t>.</a:t>
            </a:r>
            <a:endParaRPr lang="en-US" sz="2400" b="1" dirty="0"/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="" xmlns:a16="http://schemas.microsoft.com/office/drawing/2014/main" id="{19E9BC52-297A-D348-E9B6-8BC699726CF7}"/>
              </a:ext>
            </a:extLst>
          </p:cNvPr>
          <p:cNvSpPr/>
          <p:nvPr/>
        </p:nvSpPr>
        <p:spPr>
          <a:xfrm>
            <a:off x="3020472" y="1288298"/>
            <a:ext cx="6340642" cy="18399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 sz="2000" b="1" u="sng" dirty="0"/>
          </a:p>
          <a:p>
            <a:pPr algn="ctr"/>
            <a:r>
              <a:rPr lang="ar-JO" sz="2000" b="1" u="sng" dirty="0"/>
              <a:t>قال تعالى </a:t>
            </a:r>
            <a:r>
              <a:rPr lang="ar-JO" sz="2000" b="1" dirty="0"/>
              <a:t>: « ولا تكونوا كالذين تفر</a:t>
            </a:r>
            <a:r>
              <a:rPr lang="ar-SA" sz="2000" b="1" dirty="0"/>
              <a:t>ّ</a:t>
            </a:r>
            <a:r>
              <a:rPr lang="ar-JO" sz="2000" b="1" dirty="0"/>
              <a:t>قوا واختلفوا من بعد ما جاءهم البي</a:t>
            </a:r>
            <a:r>
              <a:rPr lang="ar-SA" sz="2000" b="1" dirty="0"/>
              <a:t>ّ</a:t>
            </a:r>
            <a:r>
              <a:rPr lang="ar-JO" sz="2000" b="1" dirty="0"/>
              <a:t>نات</a:t>
            </a:r>
            <a:r>
              <a:rPr lang="ar-SA" sz="2000" b="1" dirty="0"/>
              <a:t>ُ</a:t>
            </a:r>
            <a:r>
              <a:rPr lang="ar-JO" sz="2000" b="1" dirty="0"/>
              <a:t> وأولئك لهم عذاب</a:t>
            </a:r>
            <a:r>
              <a:rPr lang="ar-SA" sz="2000" b="1" dirty="0"/>
              <a:t>ٌ</a:t>
            </a:r>
            <a:r>
              <a:rPr lang="ar-JO" sz="2000" b="1" dirty="0"/>
              <a:t> عظيم »</a:t>
            </a:r>
            <a:r>
              <a:rPr lang="ar-SA" sz="2000" b="1" dirty="0"/>
              <a:t>.</a:t>
            </a:r>
            <a:endParaRPr lang="ar-JO" sz="2000" b="1" dirty="0"/>
          </a:p>
          <a:p>
            <a:pPr algn="ctr"/>
            <a:r>
              <a:rPr lang="ar-JO" sz="2000" b="1" dirty="0"/>
              <a:t>حذ</a:t>
            </a:r>
            <a:r>
              <a:rPr lang="ar-SA" sz="2000" b="1" dirty="0"/>
              <a:t>ّ</a:t>
            </a:r>
            <a:r>
              <a:rPr lang="ar-JO" sz="2000" b="1" dirty="0"/>
              <a:t>رت الآية المؤمنين من  أمرين :  1- </a:t>
            </a:r>
            <a:r>
              <a:rPr lang="ar-JO" sz="2000" b="1" dirty="0" err="1"/>
              <a:t>التفر</a:t>
            </a:r>
            <a:r>
              <a:rPr lang="ar-SA" sz="2000" b="1" dirty="0"/>
              <a:t>ُّ</a:t>
            </a:r>
            <a:r>
              <a:rPr lang="ar-JO" sz="2000" b="1" dirty="0"/>
              <a:t>ق ش</a:t>
            </a:r>
            <a:r>
              <a:rPr lang="ar-SA" sz="2000" b="1" dirty="0"/>
              <a:t>ِ</a:t>
            </a:r>
            <a:r>
              <a:rPr lang="ar-JO" sz="2000" b="1" dirty="0"/>
              <a:t>ي</a:t>
            </a:r>
            <a:r>
              <a:rPr lang="ar-SA" sz="2000" b="1" dirty="0"/>
              <a:t>َ</a:t>
            </a:r>
            <a:r>
              <a:rPr lang="ar-JO" sz="2000" b="1" dirty="0" err="1"/>
              <a:t>عا</a:t>
            </a:r>
            <a:r>
              <a:rPr lang="ar-SA" sz="2000" b="1" dirty="0"/>
              <a:t>ً</a:t>
            </a:r>
            <a:r>
              <a:rPr lang="ar-JO" sz="2000" b="1" dirty="0"/>
              <a:t> .</a:t>
            </a:r>
          </a:p>
          <a:p>
            <a:pPr algn="ctr"/>
            <a:r>
              <a:rPr lang="ar-JO" sz="2000" b="1" dirty="0"/>
              <a:t>           2- الاختلاف في أصول الدين من بعد ما ات</a:t>
            </a:r>
            <a:r>
              <a:rPr lang="ar-SA" sz="2000" b="1" dirty="0"/>
              <a:t>ّ</a:t>
            </a:r>
            <a:r>
              <a:rPr lang="ar-JO" sz="2000" b="1" dirty="0"/>
              <a:t>ضح لهم الحق</a:t>
            </a:r>
            <a:r>
              <a:rPr lang="ar-SA" sz="2000" b="1" dirty="0"/>
              <a:t>ّ</a:t>
            </a:r>
            <a:r>
              <a:rPr lang="ar-JO" sz="2000" b="1" dirty="0"/>
              <a:t> .</a:t>
            </a:r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757185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6660" y="-165975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64090" y="-139443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1" name="مربع نص 10"/>
          <p:cNvSpPr txBox="1"/>
          <p:nvPr/>
        </p:nvSpPr>
        <p:spPr>
          <a:xfrm>
            <a:off x="8006421" y="865096"/>
            <a:ext cx="298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chemeClr val="accent3">
                    <a:lumMod val="75000"/>
                  </a:schemeClr>
                </a:solidFill>
              </a:rPr>
              <a:t>التقويــــــــــــــم</a:t>
            </a:r>
            <a:r>
              <a:rPr lang="ar-JO" sz="3600" b="1" dirty="0"/>
              <a:t>  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10975048" y="226312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3600" dirty="0"/>
              <a:t> </a:t>
            </a:r>
            <a:endParaRPr lang="en-US" sz="3600" dirty="0"/>
          </a:p>
        </p:txBody>
      </p:sp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EC927BDD-493B-804D-5E16-75210BAB944B}"/>
              </a:ext>
            </a:extLst>
          </p:cNvPr>
          <p:cNvSpPr txBox="1"/>
          <p:nvPr/>
        </p:nvSpPr>
        <p:spPr>
          <a:xfrm>
            <a:off x="1808051" y="1731306"/>
            <a:ext cx="920088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JO" sz="2000" b="1" dirty="0"/>
              <a:t>1-</a:t>
            </a:r>
            <a:r>
              <a:rPr lang="ar-SA" sz="2000" b="1" dirty="0"/>
              <a:t> </a:t>
            </a:r>
            <a:r>
              <a:rPr lang="ar-JO" sz="2000" b="1" dirty="0"/>
              <a:t>ما واجب</a:t>
            </a:r>
            <a:r>
              <a:rPr lang="ar-SA" sz="2000" b="1" dirty="0"/>
              <a:t>ُ</a:t>
            </a:r>
            <a:r>
              <a:rPr lang="ar-JO" sz="2000" b="1" dirty="0"/>
              <a:t> المسلم</a:t>
            </a:r>
            <a:r>
              <a:rPr lang="ar-SA" sz="2000" b="1" dirty="0"/>
              <a:t>ِ</a:t>
            </a:r>
            <a:r>
              <a:rPr lang="ar-JO" sz="2000" b="1" dirty="0"/>
              <a:t> تجاه غير</a:t>
            </a:r>
            <a:r>
              <a:rPr lang="ar-SA" sz="2000" b="1" dirty="0"/>
              <a:t>ِ</a:t>
            </a:r>
            <a:r>
              <a:rPr lang="ar-JO" sz="2000" b="1" dirty="0"/>
              <a:t> المعادين من أهل الكتاب ؟</a:t>
            </a:r>
          </a:p>
          <a:p>
            <a:r>
              <a:rPr lang="ar-JO" sz="2000" b="1" dirty="0"/>
              <a:t>2- ل</a:t>
            </a:r>
            <a:r>
              <a:rPr lang="ar-SA" sz="2000" b="1" dirty="0"/>
              <a:t>ِ</a:t>
            </a:r>
            <a:r>
              <a:rPr lang="ar-JO" sz="2000" b="1" dirty="0"/>
              <a:t>م</a:t>
            </a:r>
            <a:r>
              <a:rPr lang="ar-SA" sz="2000" b="1" dirty="0"/>
              <a:t>َ</a:t>
            </a:r>
            <a:r>
              <a:rPr lang="ar-JO" sz="2000" b="1" dirty="0"/>
              <a:t>ن الخطاب</a:t>
            </a:r>
            <a:r>
              <a:rPr lang="ar-SA" sz="2000" b="1" dirty="0"/>
              <a:t>ُ</a:t>
            </a:r>
            <a:r>
              <a:rPr lang="ar-JO" sz="2000" b="1" dirty="0"/>
              <a:t> في قوله تعالى</a:t>
            </a:r>
            <a:r>
              <a:rPr lang="ar-SA" sz="2000" b="1" dirty="0"/>
              <a:t>:</a:t>
            </a:r>
            <a:r>
              <a:rPr lang="ar-JO" sz="2000" b="1" dirty="0"/>
              <a:t> « وفيكم رسوله » ؟</a:t>
            </a:r>
          </a:p>
          <a:p>
            <a:r>
              <a:rPr lang="ar-JO" sz="2000" b="1" dirty="0"/>
              <a:t>3- نذكر</a:t>
            </a:r>
            <a:r>
              <a:rPr lang="ar-SA" sz="2000" b="1" dirty="0"/>
              <a:t>ُ</a:t>
            </a:r>
            <a:r>
              <a:rPr lang="ar-JO" sz="2000" b="1" dirty="0"/>
              <a:t> دعائم</a:t>
            </a:r>
            <a:r>
              <a:rPr lang="ar-SA" sz="2000" b="1" dirty="0"/>
              <a:t>َ</a:t>
            </a:r>
            <a:r>
              <a:rPr lang="ar-JO" sz="2000" b="1" dirty="0"/>
              <a:t> وحدة</a:t>
            </a:r>
            <a:r>
              <a:rPr lang="ar-SA" sz="2000" b="1" dirty="0"/>
              <a:t>ِ</a:t>
            </a:r>
            <a:r>
              <a:rPr lang="ar-JO" sz="2000" b="1" dirty="0"/>
              <a:t> الأمة</a:t>
            </a:r>
            <a:r>
              <a:rPr lang="ar-SA" sz="2000" b="1" dirty="0"/>
              <a:t>ِ</a:t>
            </a:r>
            <a:r>
              <a:rPr lang="ar-JO" sz="2000" b="1" dirty="0"/>
              <a:t> الإسلامية</a:t>
            </a:r>
            <a:r>
              <a:rPr lang="ar-SA" sz="2000" b="1" dirty="0"/>
              <a:t>ِ</a:t>
            </a:r>
            <a:r>
              <a:rPr lang="ar-JO" sz="2000" b="1" dirty="0"/>
              <a:t> كما وردت في الآيات الكريمة .</a:t>
            </a:r>
          </a:p>
          <a:p>
            <a:r>
              <a:rPr lang="ar-JO" sz="2000" b="1" dirty="0"/>
              <a:t>4- نبي</a:t>
            </a:r>
            <a:r>
              <a:rPr lang="ar-SA" sz="2000" b="1" dirty="0"/>
              <a:t>ّ</a:t>
            </a:r>
            <a:r>
              <a:rPr lang="ar-JO" sz="2000" b="1" dirty="0"/>
              <a:t>ن</a:t>
            </a:r>
            <a:r>
              <a:rPr lang="ar-SA" sz="2000" b="1" dirty="0"/>
              <a:t>ُ</a:t>
            </a:r>
            <a:r>
              <a:rPr lang="ar-JO" sz="2000" b="1" dirty="0"/>
              <a:t> معنى : واعتصموا  / بحبل الله  / شفا .</a:t>
            </a:r>
          </a:p>
          <a:p>
            <a:r>
              <a:rPr lang="ar-JO" sz="2000" b="1" dirty="0"/>
              <a:t>5- نعلل</a:t>
            </a:r>
            <a:r>
              <a:rPr lang="ar-SA" sz="2000" b="1" dirty="0"/>
              <a:t>ُ</a:t>
            </a:r>
            <a:r>
              <a:rPr lang="ar-JO" sz="2000" b="1" dirty="0"/>
              <a:t> : أ – حذ</a:t>
            </a:r>
            <a:r>
              <a:rPr lang="ar-SA" sz="2000" b="1" dirty="0"/>
              <a:t>ّ</a:t>
            </a:r>
            <a:r>
              <a:rPr lang="ar-JO" sz="2000" b="1" dirty="0"/>
              <a:t>ر تعالى المؤمنين من طاعة</a:t>
            </a:r>
            <a:r>
              <a:rPr lang="ar-SA" sz="2000" b="1" dirty="0"/>
              <a:t>ِ</a:t>
            </a:r>
            <a:r>
              <a:rPr lang="ar-JO" sz="2000" b="1" dirty="0"/>
              <a:t> الم</a:t>
            </a:r>
            <a:r>
              <a:rPr lang="ar-SA" sz="2000" b="1" dirty="0"/>
              <a:t>ُ</a:t>
            </a:r>
            <a:r>
              <a:rPr lang="ar-JO" sz="2000" b="1" dirty="0"/>
              <a:t>عادين من أهل</a:t>
            </a:r>
            <a:r>
              <a:rPr lang="ar-SA" sz="2000" b="1" dirty="0"/>
              <a:t>ِ</a:t>
            </a:r>
            <a:r>
              <a:rPr lang="ar-JO" sz="2000" b="1" dirty="0"/>
              <a:t> الكتاب</a:t>
            </a:r>
            <a:r>
              <a:rPr lang="ar-SA" sz="2000" b="1" dirty="0"/>
              <a:t>ِ</a:t>
            </a:r>
            <a:r>
              <a:rPr lang="ar-JO" sz="2000" b="1" dirty="0"/>
              <a:t> والكافرين .</a:t>
            </a:r>
          </a:p>
          <a:p>
            <a:r>
              <a:rPr lang="ar-JO" sz="2000" b="1" dirty="0"/>
              <a:t>           ب- ينكر</a:t>
            </a:r>
            <a:r>
              <a:rPr lang="ar-SA" sz="2000" b="1" dirty="0"/>
              <a:t>ُ</a:t>
            </a:r>
            <a:r>
              <a:rPr lang="ar-JO" sz="2000" b="1" dirty="0"/>
              <a:t> الله</a:t>
            </a:r>
            <a:r>
              <a:rPr lang="ar-SA" sz="2000" b="1" dirty="0"/>
              <a:t>ُ</a:t>
            </a:r>
            <a:r>
              <a:rPr lang="ar-JO" sz="2000" b="1" dirty="0"/>
              <a:t> تعالى على المؤمنين أن يقعوا في الكفر .</a:t>
            </a:r>
          </a:p>
          <a:p>
            <a:r>
              <a:rPr lang="ar-JO" sz="2000" b="1" dirty="0"/>
              <a:t>           ج- أمر</a:t>
            </a:r>
            <a:r>
              <a:rPr lang="ar-SA" sz="2000" b="1" dirty="0"/>
              <a:t>َ</a:t>
            </a:r>
            <a:r>
              <a:rPr lang="ar-JO" sz="2000" b="1" dirty="0"/>
              <a:t> تعالى المؤمنين أن يكونوا جماعة</a:t>
            </a:r>
            <a:r>
              <a:rPr lang="ar-SA" sz="2000" b="1" dirty="0"/>
              <a:t>ً</a:t>
            </a:r>
            <a:r>
              <a:rPr lang="ar-JO" sz="2000" b="1" dirty="0"/>
              <a:t> تأمر</a:t>
            </a:r>
            <a:r>
              <a:rPr lang="ar-SA" sz="2000" b="1" dirty="0"/>
              <a:t>ُ</a:t>
            </a:r>
            <a:r>
              <a:rPr lang="ar-JO" sz="2000" b="1" dirty="0"/>
              <a:t> بالمعروف</a:t>
            </a:r>
            <a:r>
              <a:rPr lang="ar-SA" sz="2000" b="1" dirty="0"/>
              <a:t>ِ</a:t>
            </a:r>
            <a:r>
              <a:rPr lang="ar-JO" sz="2000" b="1" dirty="0"/>
              <a:t> وتنهى عن المنكر .</a:t>
            </a:r>
          </a:p>
          <a:p>
            <a:r>
              <a:rPr lang="ar-JO" sz="2000" b="1" dirty="0"/>
              <a:t>6- </a:t>
            </a:r>
            <a:r>
              <a:rPr lang="ar-JO" sz="2000" b="1" dirty="0" err="1"/>
              <a:t>نوض</a:t>
            </a:r>
            <a:r>
              <a:rPr lang="ar-SA" sz="2000" b="1" dirty="0"/>
              <a:t>ّ</a:t>
            </a:r>
            <a:r>
              <a:rPr lang="ar-JO" sz="2000" b="1" dirty="0"/>
              <a:t>ح</a:t>
            </a:r>
            <a:r>
              <a:rPr lang="ar-SA" sz="2000" b="1" dirty="0"/>
              <a:t>ُ</a:t>
            </a:r>
            <a:r>
              <a:rPr lang="ar-JO" sz="2000" b="1" dirty="0"/>
              <a:t> أقسام</a:t>
            </a:r>
            <a:r>
              <a:rPr lang="ar-SA" sz="2000" b="1" dirty="0"/>
              <a:t>َ</a:t>
            </a:r>
            <a:r>
              <a:rPr lang="ar-JO" sz="2000" b="1" dirty="0"/>
              <a:t> أهل</a:t>
            </a:r>
            <a:r>
              <a:rPr lang="ar-SA" sz="2000" b="1" dirty="0"/>
              <a:t>ِ</a:t>
            </a:r>
            <a:r>
              <a:rPr lang="ar-JO" sz="2000" b="1" dirty="0"/>
              <a:t> الكتاب</a:t>
            </a:r>
            <a:r>
              <a:rPr lang="ar-SA" sz="2000" b="1" dirty="0"/>
              <a:t>ِ</a:t>
            </a:r>
            <a:r>
              <a:rPr lang="ar-JO" sz="2000" b="1" dirty="0"/>
              <a:t> وفق نظرة</a:t>
            </a:r>
            <a:r>
              <a:rPr lang="ar-SA" sz="2000" b="1" dirty="0"/>
              <a:t>ِ</a:t>
            </a:r>
            <a:r>
              <a:rPr lang="ar-JO" sz="2000" b="1" dirty="0"/>
              <a:t> الإسلام لهم .</a:t>
            </a:r>
          </a:p>
          <a:p>
            <a:r>
              <a:rPr lang="ar-JO" sz="2000" b="1" dirty="0"/>
              <a:t>7- نبي</a:t>
            </a:r>
            <a:r>
              <a:rPr lang="ar-SA" sz="2000" b="1" dirty="0"/>
              <a:t>ّ</a:t>
            </a:r>
            <a:r>
              <a:rPr lang="ar-JO" sz="2000" b="1" dirty="0"/>
              <a:t>ن</a:t>
            </a:r>
            <a:r>
              <a:rPr lang="ar-SA" sz="2000" b="1" dirty="0"/>
              <a:t>ُ</a:t>
            </a:r>
            <a:r>
              <a:rPr lang="ar-JO" sz="2000" b="1" dirty="0"/>
              <a:t> سبب</a:t>
            </a:r>
            <a:r>
              <a:rPr lang="ar-SA" sz="2000" b="1" dirty="0"/>
              <a:t>َ</a:t>
            </a:r>
            <a:r>
              <a:rPr lang="ar-JO" sz="2000" b="1" dirty="0"/>
              <a:t> نزول</a:t>
            </a:r>
            <a:r>
              <a:rPr lang="ar-SA" sz="2000" b="1" dirty="0"/>
              <a:t>ِ</a:t>
            </a:r>
            <a:r>
              <a:rPr lang="ar-JO" sz="2000" b="1" dirty="0"/>
              <a:t> الآية</a:t>
            </a:r>
            <a:r>
              <a:rPr lang="ar-SA" sz="2000" b="1" dirty="0"/>
              <a:t>:</a:t>
            </a:r>
            <a:r>
              <a:rPr lang="ar-JO" sz="2000" b="1" dirty="0"/>
              <a:t> « يا أيها الذين آمنوا </a:t>
            </a:r>
            <a:r>
              <a:rPr lang="ar-SA" sz="2000" b="1" dirty="0"/>
              <a:t>إ</a:t>
            </a:r>
            <a:r>
              <a:rPr lang="ar-JO" sz="2000" b="1" dirty="0"/>
              <a:t>ن تطيعوا فريقا</a:t>
            </a:r>
            <a:r>
              <a:rPr lang="ar-SA" sz="2000" b="1" dirty="0"/>
              <a:t>ً</a:t>
            </a:r>
            <a:r>
              <a:rPr lang="ar-JO" sz="2000" b="1" dirty="0"/>
              <a:t> من الذين أُتوا الكتاب يرد</a:t>
            </a:r>
            <a:r>
              <a:rPr lang="ar-SA" sz="2000" b="1" dirty="0"/>
              <a:t>ّ</a:t>
            </a:r>
            <a:r>
              <a:rPr lang="ar-JO" sz="2000" b="1" dirty="0"/>
              <a:t>وكم بعد </a:t>
            </a:r>
            <a:r>
              <a:rPr lang="ar-SA" sz="2000" b="1" dirty="0"/>
              <a:t>إ</a:t>
            </a:r>
            <a:r>
              <a:rPr lang="ar-JO" sz="2000" b="1" dirty="0"/>
              <a:t>يمانكم كافرين » .</a:t>
            </a:r>
          </a:p>
          <a:p>
            <a:r>
              <a:rPr lang="ar-JO" sz="2000" b="1" dirty="0"/>
              <a:t>8- ما العلاقة</a:t>
            </a:r>
            <a:r>
              <a:rPr lang="ar-SA" sz="2000" b="1" dirty="0"/>
              <a:t>ُ</a:t>
            </a:r>
            <a:r>
              <a:rPr lang="ar-JO" sz="2000" b="1" dirty="0"/>
              <a:t> بين</a:t>
            </a:r>
            <a:r>
              <a:rPr lang="ar-SA" sz="2000" b="1" dirty="0"/>
              <a:t>:</a:t>
            </a:r>
            <a:r>
              <a:rPr lang="ar-JO" sz="2000" b="1" dirty="0"/>
              <a:t> التقوى، الاعتصام بالله ، الأمر بالمعروف والنهي عن المنكر ووحدة المسلمين ؟</a:t>
            </a:r>
          </a:p>
          <a:p>
            <a:r>
              <a:rPr lang="ar-JO" sz="2000" b="1" dirty="0"/>
              <a:t>9- ما المقصود</a:t>
            </a:r>
            <a:r>
              <a:rPr lang="ar-SA" sz="2000" b="1" dirty="0"/>
              <a:t>ُ</a:t>
            </a:r>
            <a:r>
              <a:rPr lang="ar-JO" sz="2000" b="1" dirty="0"/>
              <a:t> بقوله تعالى : « ولا تموت</a:t>
            </a:r>
            <a:r>
              <a:rPr lang="ar-SA" sz="2000" b="1" dirty="0"/>
              <a:t>ُ</a:t>
            </a:r>
            <a:r>
              <a:rPr lang="ar-JO" sz="2000" b="1" dirty="0"/>
              <a:t>ن</a:t>
            </a:r>
            <a:r>
              <a:rPr lang="ar-SA" sz="2000" b="1" dirty="0"/>
              <a:t>ّ</a:t>
            </a:r>
            <a:r>
              <a:rPr lang="ar-JO" sz="2000" b="1" dirty="0"/>
              <a:t> إلا وأنتم مسلمون »؟</a:t>
            </a:r>
          </a:p>
          <a:p>
            <a:r>
              <a:rPr lang="ar-JO" sz="2000" dirty="0"/>
              <a:t>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63631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6660" y="-1659759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51072" y="-1695278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1" name="مربع نص 10"/>
          <p:cNvSpPr txBox="1"/>
          <p:nvPr/>
        </p:nvSpPr>
        <p:spPr>
          <a:xfrm>
            <a:off x="8081637" y="1056187"/>
            <a:ext cx="2985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b="1" dirty="0">
                <a:solidFill>
                  <a:schemeClr val="accent3">
                    <a:lumMod val="75000"/>
                  </a:schemeClr>
                </a:solidFill>
              </a:rPr>
              <a:t>الم</a:t>
            </a:r>
            <a:r>
              <a:rPr lang="ar-SA" sz="3200" b="1" dirty="0">
                <a:solidFill>
                  <a:schemeClr val="accent3">
                    <a:lumMod val="75000"/>
                  </a:schemeClr>
                </a:solidFill>
              </a:rPr>
              <a:t>َ</a:t>
            </a:r>
            <a:r>
              <a:rPr lang="ar-JO" sz="3200" b="1" dirty="0">
                <a:solidFill>
                  <a:schemeClr val="accent3">
                    <a:lumMod val="75000"/>
                  </a:schemeClr>
                </a:solidFill>
              </a:rPr>
              <a:t>هم</a:t>
            </a:r>
            <a:r>
              <a:rPr lang="ar-SA" sz="3200" b="1" dirty="0">
                <a:solidFill>
                  <a:schemeClr val="accent3">
                    <a:lumMod val="75000"/>
                  </a:schemeClr>
                </a:solidFill>
              </a:rPr>
              <a:t>ّ</a:t>
            </a:r>
            <a:r>
              <a:rPr lang="ar-JO" sz="3200" b="1" dirty="0">
                <a:solidFill>
                  <a:schemeClr val="accent3">
                    <a:lumMod val="75000"/>
                  </a:schemeClr>
                </a:solidFill>
              </a:rPr>
              <a:t>ة التعليمــ</a:t>
            </a:r>
            <a:r>
              <a:rPr lang="ar-SA" sz="3200" b="1" dirty="0">
                <a:solidFill>
                  <a:schemeClr val="accent3">
                    <a:lumMod val="75000"/>
                  </a:schemeClr>
                </a:solidFill>
              </a:rPr>
              <a:t>يّ</a:t>
            </a:r>
            <a:r>
              <a:rPr lang="ar-JO" sz="3200" b="1" dirty="0">
                <a:solidFill>
                  <a:schemeClr val="accent3">
                    <a:lumMod val="75000"/>
                  </a:schemeClr>
                </a:solidFill>
              </a:rPr>
              <a:t>ــــــة  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10975048" y="226312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3600" dirty="0"/>
              <a:t> </a:t>
            </a:r>
            <a:endParaRPr lang="en-US" sz="3600" dirty="0"/>
          </a:p>
        </p:txBody>
      </p:sp>
      <p:sp>
        <p:nvSpPr>
          <p:cNvPr id="4" name="قوس 3">
            <a:extLst>
              <a:ext uri="{FF2B5EF4-FFF2-40B4-BE49-F238E27FC236}">
                <a16:creationId xmlns="" xmlns:a16="http://schemas.microsoft.com/office/drawing/2014/main" id="{FC1C71E5-2884-E3AC-E06A-0786709F522B}"/>
              </a:ext>
            </a:extLst>
          </p:cNvPr>
          <p:cNvSpPr/>
          <p:nvPr/>
        </p:nvSpPr>
        <p:spPr>
          <a:xfrm rot="14915182" flipH="1">
            <a:off x="5604219" y="4468937"/>
            <a:ext cx="1253041" cy="1814052"/>
          </a:xfrm>
          <a:prstGeom prst="arc">
            <a:avLst/>
          </a:prstGeom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="" xmlns:a16="http://schemas.microsoft.com/office/drawing/2014/main" id="{A459A65B-E44C-7774-6FAD-584D0E886E81}"/>
              </a:ext>
            </a:extLst>
          </p:cNvPr>
          <p:cNvSpPr/>
          <p:nvPr/>
        </p:nvSpPr>
        <p:spPr>
          <a:xfrm>
            <a:off x="3708369" y="2643865"/>
            <a:ext cx="5943600" cy="12069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/>
              <a:t>نكتب حديثا</a:t>
            </a:r>
            <a:r>
              <a:rPr lang="ar-SA" sz="2000" b="1"/>
              <a:t>ً</a:t>
            </a:r>
            <a:r>
              <a:rPr lang="ar-JO" sz="2000" b="1"/>
              <a:t> شريفا</a:t>
            </a:r>
            <a:r>
              <a:rPr lang="ar-SA" sz="2000" b="1"/>
              <a:t>ً</a:t>
            </a:r>
            <a:r>
              <a:rPr lang="ar-JO" sz="2000" b="1"/>
              <a:t> يحض</a:t>
            </a:r>
            <a:r>
              <a:rPr lang="ar-SA" sz="2000" b="1"/>
              <a:t>ّ</a:t>
            </a:r>
            <a:r>
              <a:rPr lang="ar-JO" sz="2000" b="1"/>
              <a:t> على الأمر بالمعروف والنهي عن المنكر .</a:t>
            </a:r>
            <a:endParaRPr lang="en-US" sz="2000" b="1" dirty="0"/>
          </a:p>
        </p:txBody>
      </p:sp>
      <p:sp>
        <p:nvSpPr>
          <p:cNvPr id="20" name="مربع نص 19">
            <a:extLst>
              <a:ext uri="{FF2B5EF4-FFF2-40B4-BE49-F238E27FC236}">
                <a16:creationId xmlns="" xmlns:a16="http://schemas.microsoft.com/office/drawing/2014/main" id="{1405534C-2787-0498-4B1F-9F8A249D7DDB}"/>
              </a:ext>
            </a:extLst>
          </p:cNvPr>
          <p:cNvSpPr txBox="1"/>
          <p:nvPr/>
        </p:nvSpPr>
        <p:spPr>
          <a:xfrm>
            <a:off x="3302669" y="5344774"/>
            <a:ext cx="6821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JO" sz="3200" b="1" dirty="0"/>
              <a:t>تم</a:t>
            </a:r>
            <a:r>
              <a:rPr lang="ar-SA" sz="3200" b="1" dirty="0"/>
              <a:t>ّ</a:t>
            </a:r>
            <a:r>
              <a:rPr lang="ar-JO" sz="3200" b="1" dirty="0"/>
              <a:t> بحمد الله تعالى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5598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265" y="594589"/>
            <a:ext cx="1306451" cy="2560644"/>
          </a:xfr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01587" y="-572478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279" y="-1762038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1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101A5FB-20A8-743B-B926-80F7D321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5640" y="-808588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2" name="عنوان 1"/>
          <p:cNvSpPr>
            <a:spLocks noGrp="1"/>
          </p:cNvSpPr>
          <p:nvPr/>
        </p:nvSpPr>
        <p:spPr>
          <a:xfrm>
            <a:off x="4549375" y="584650"/>
            <a:ext cx="3377385" cy="11762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الدّرس الخامس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الاعتصام</a:t>
            </a:r>
            <a:r>
              <a:rPr kumimoji="0" lang="ar-JO" sz="3200" b="1" i="0" u="none" strike="noStrike" kern="1200" cap="none" spc="0" normalizeH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بالله تعالى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sz="1600" b="1" baseline="0" dirty="0">
                <a:solidFill>
                  <a:srgbClr val="1F497D">
                    <a:lumMod val="50000"/>
                  </a:srgbClr>
                </a:solidFill>
                <a:latin typeface="Calibri"/>
                <a:cs typeface="Arial"/>
              </a:rPr>
              <a:t>سورة</a:t>
            </a:r>
            <a:r>
              <a:rPr lang="ar-JO" sz="1600" b="1" dirty="0">
                <a:solidFill>
                  <a:srgbClr val="1F497D">
                    <a:lumMod val="50000"/>
                  </a:srgbClr>
                </a:solidFill>
                <a:latin typeface="Calibri"/>
                <a:cs typeface="Arial"/>
              </a:rPr>
              <a:t> آل عمران (100-105)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عنوان فرعي 2"/>
          <p:cNvSpPr>
            <a:spLocks noGrp="1"/>
          </p:cNvSpPr>
          <p:nvPr/>
        </p:nvSpPr>
        <p:spPr>
          <a:xfrm>
            <a:off x="2022842" y="2365731"/>
            <a:ext cx="8801100" cy="378229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0000"/>
              </a:lnSpc>
              <a:defRPr/>
            </a:pPr>
            <a:r>
              <a:rPr lang="ar-SA" sz="2400" b="1" kern="0" dirty="0" err="1">
                <a:solidFill>
                  <a:schemeClr val="tx1"/>
                </a:solidFill>
              </a:rPr>
              <a:t>أعزائي</a:t>
            </a:r>
            <a:r>
              <a:rPr lang="ar-SA" sz="2400" b="1" kern="0" dirty="0">
                <a:solidFill>
                  <a:schemeClr val="tx1"/>
                </a:solidFill>
              </a:rPr>
              <a:t> الطلبة، يتوق</a:t>
            </a:r>
            <a:r>
              <a:rPr lang="ar-JO" sz="2400" b="1" kern="0" dirty="0">
                <a:solidFill>
                  <a:schemeClr val="tx1"/>
                </a:solidFill>
              </a:rPr>
              <a:t>ّعُ</a:t>
            </a:r>
            <a:r>
              <a:rPr lang="ar-SA" sz="2400" b="1" kern="0" dirty="0">
                <a:solidFill>
                  <a:schemeClr val="tx1"/>
                </a:solidFill>
              </a:rPr>
              <a:t> منكم بعد</a:t>
            </a:r>
            <a:r>
              <a:rPr lang="ar-JO" sz="2400" b="1" kern="0" dirty="0">
                <a:solidFill>
                  <a:schemeClr val="tx1"/>
                </a:solidFill>
              </a:rPr>
              <a:t>َ</a:t>
            </a:r>
            <a:r>
              <a:rPr lang="ar-SA" sz="2400" b="1" kern="0" dirty="0">
                <a:solidFill>
                  <a:schemeClr val="tx1"/>
                </a:solidFill>
              </a:rPr>
              <a:t> الانتهاءِ مِنَ ال</a:t>
            </a:r>
            <a:r>
              <a:rPr lang="ar-JO" sz="2400" b="1" kern="0" dirty="0">
                <a:solidFill>
                  <a:schemeClr val="tx1"/>
                </a:solidFill>
              </a:rPr>
              <a:t>ْ</a:t>
            </a:r>
            <a:r>
              <a:rPr lang="ar-SA" sz="2400" b="1" kern="0" dirty="0">
                <a:solidFill>
                  <a:schemeClr val="tx1"/>
                </a:solidFill>
              </a:rPr>
              <a:t>موقفِ التعليميّ أن تكونوا قادرين على: </a:t>
            </a:r>
          </a:p>
          <a:p>
            <a:pPr algn="r" rtl="1">
              <a:lnSpc>
                <a:spcPct val="110000"/>
              </a:lnSpc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- تلاوة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ِ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الآيات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الكريمة تلاوة 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سليمة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ً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.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  <a:p>
            <a:pPr algn="r" rtl="1">
              <a:lnSpc>
                <a:spcPct val="110000"/>
              </a:lnSpc>
              <a:defRPr/>
            </a:pP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- حفظ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الآيات الكريمة غيباً .</a:t>
            </a:r>
            <a:endParaRPr kumimoji="0" lang="ar-JO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- 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بيان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معاني المفردات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والتراكيب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الواردة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في الآيات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الكريمة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 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- 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استنباط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ما فيها من دروس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ٍ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وع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ب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َ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ر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- 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تصنيف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أهل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الكتاب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حسب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َ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</a:t>
            </a:r>
            <a:r>
              <a:rPr lang="ar-JO" sz="2800" b="1" dirty="0" err="1">
                <a:solidFill>
                  <a:schemeClr val="tx1"/>
                </a:solidFill>
                <a:latin typeface="Calibri"/>
                <a:cs typeface="Arial"/>
              </a:rPr>
              <a:t>علاقت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هم بالمسلمين 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- 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ذكر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دعائم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وحدة</a:t>
            </a:r>
            <a:r>
              <a:rPr lang="ar-SA" sz="2800" b="1" dirty="0">
                <a:solidFill>
                  <a:schemeClr val="tx1"/>
                </a:solidFill>
                <a:latin typeface="Calibri"/>
                <a:cs typeface="Arial"/>
              </a:rPr>
              <a:t>ِ</a:t>
            </a:r>
            <a:r>
              <a:rPr lang="ar-JO" sz="2800" b="1" dirty="0">
                <a:solidFill>
                  <a:schemeClr val="tx1"/>
                </a:solidFill>
                <a:latin typeface="Calibri"/>
                <a:cs typeface="Arial"/>
              </a:rPr>
              <a:t> المسلمين 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="" xmlns:a16="http://schemas.microsoft.com/office/drawing/2014/main" id="{D12185F3-124B-BBEC-94DF-37C048748CBD}"/>
              </a:ext>
            </a:extLst>
          </p:cNvPr>
          <p:cNvSpPr txBox="1"/>
          <p:nvPr/>
        </p:nvSpPr>
        <p:spPr>
          <a:xfrm>
            <a:off x="3946466" y="1540603"/>
            <a:ext cx="6692152" cy="529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" pitchFamily="34" charset="0"/>
                <a:ea typeface="+mn-ea"/>
                <a:cs typeface="Arial"/>
              </a:rPr>
              <a:t>الأهـــداف 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2242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217" y="-224135"/>
            <a:ext cx="1306451" cy="2560644"/>
          </a:xfrm>
        </p:spPr>
      </p:pic>
      <p:pic>
        <p:nvPicPr>
          <p:cNvPr id="1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5744" y="920621"/>
            <a:ext cx="9860511" cy="5016758"/>
          </a:xfrm>
          <a:prstGeom prst="rect">
            <a:avLst/>
          </a:prstGeom>
          <a:solidFill>
            <a:srgbClr val="F9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يأيها الذين آمنوا إِن تُطِيعُواْ فريقا مِّنَ الذين أُوتُواْ ٱلۡكِتَٰبَ يَرُدُّوكُم بعد إيمانكم كفرين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(100) 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وكيف تكفرون وأنتم تتلى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عَلَيۡكُمۡ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ءَايَٰتُ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ٱللَّهِ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وَفِيكُمۡ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رَسُولُهُۥۗ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وَمَن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يَعۡتَصِم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بِٱللَّهِ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فَقَدۡ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هُدِيَ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إِلَىٰ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صِرَٰط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ٖ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مُّسۡتَقِيم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ٖ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(101)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يَٰٓأَيُّهَا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ٱلَّذِينَ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ءَامَنُواْ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ٱتَّقُواْ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ٱللَّهَ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حَقَّ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تُقَاتِهِۦ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وَلَا تَمُوتُنَّ إِلَّا وَأَنتُم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مُّسۡلِمُونَ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(102)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وَٱعۡتَصِمُواْ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بِحَبۡلِ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ٱللَّهِ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جَمِيعٗا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وَلَا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تَفَرَّقُواْۚ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وَٱذۡكُرُواْ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نِعۡمَتَ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ٱللَّهِ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عَلَيۡكُمۡ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إِذۡ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كُنتُمۡ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أَعۡدَآء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ٗ فَأَلَّفَ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بَيۡنَ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قُلُوبِكُمۡ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فَأَصۡبَحۡتُم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بِنِعۡمَتِهِۦٓ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إِخۡوَٰنٗا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وَكُنتُمۡ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عَلَىٰ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شَفَا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حُفۡرَة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ٖ مِّنَ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ٱلنَّارِ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فَأَنقَذَكُم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مِّنۡهَاۗ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كَذَٰلِكَ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يُبَيِّنُ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ٱللَّهُ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لَكُمۡ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ءَايَٰتِهِۦ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لَعَلَّكُمۡ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تَهۡتَدُونَ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(103) 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وَلۡتَكُن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مِّنكُمۡ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أُمَّةٞ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يَدۡعُونَ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إِلَى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ٱلۡخَيۡرِ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وَيَأۡمُرُونَ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بِٱلۡمَعۡرُوفِ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وَيَنۡهَوۡنَ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عَنِ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ٱلۡمُنكَرِۚ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وَأُوْلَٰٓئِكَ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هُمُ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ٱلۡمُفۡلِحُونَ</a:t>
            </a:r>
            <a:r>
              <a:rPr kumimoji="0" lang="en-US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(104) 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وَلَا تَكُونُواْ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كَٱلَّذِينَ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تَفَرَّقُواْ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وَٱخۡتَلَفُواْ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مِنۢ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بَعۡدِ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مَا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جَآءَهُمُ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ٱلۡبَيِّنَٰتُۚ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وَأُوْلَٰٓئِكَ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SA" sz="4000" b="1" i="0" strike="noStrike" cap="none" normalizeH="0" baseline="0" dirty="0" err="1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لَهُمۡ</a:t>
            </a:r>
            <a:r>
              <a:rPr kumimoji="0" lang="ar-SA" sz="4000" b="1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عَذَابٌ عَظِيمٞ</a:t>
            </a:r>
            <a:r>
              <a:rPr kumimoji="0" lang="en-US" sz="3200" b="0" i="0" strike="noStrike" cap="none" normalizeH="0" baseline="0" dirty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 (105) </a:t>
            </a:r>
          </a:p>
        </p:txBody>
      </p:sp>
      <p:pic>
        <p:nvPicPr>
          <p:cNvPr id="1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5755" y="3930977"/>
            <a:ext cx="1613629" cy="31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30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363" y="-224135"/>
            <a:ext cx="1306451" cy="2560644"/>
          </a:xfrm>
        </p:spPr>
      </p:pic>
      <p:pic>
        <p:nvPicPr>
          <p:cNvPr id="1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1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93335" y="618979"/>
            <a:ext cx="10750578" cy="562004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JO" sz="3100" b="1" dirty="0">
                <a:solidFill>
                  <a:schemeClr val="accent3">
                    <a:lumMod val="75000"/>
                  </a:schemeClr>
                </a:solidFill>
              </a:rPr>
              <a:t>سبب نزول الآيــــــــــــات (100- 101 )</a:t>
            </a:r>
            <a:r>
              <a:rPr lang="ar-JO" sz="4000" b="1" dirty="0"/>
              <a:t/>
            </a:r>
            <a:br>
              <a:rPr lang="ar-JO" sz="4000" b="1" dirty="0"/>
            </a:br>
            <a:r>
              <a:rPr lang="ar-JO" sz="2800" dirty="0"/>
              <a:t>أن شاس بن قيس اليهودي</a:t>
            </a:r>
            <a:r>
              <a:rPr lang="ar-SA" sz="2800" dirty="0"/>
              <a:t>ّ</a:t>
            </a:r>
            <a:r>
              <a:rPr lang="ar-JO" sz="2800" dirty="0"/>
              <a:t> مر</a:t>
            </a:r>
            <a:r>
              <a:rPr lang="ar-SA" sz="2800" dirty="0"/>
              <a:t>ّ</a:t>
            </a:r>
            <a:r>
              <a:rPr lang="ar-JO" sz="2800" dirty="0"/>
              <a:t> على نفر</a:t>
            </a:r>
            <a:r>
              <a:rPr lang="ar-SA" sz="2800" dirty="0"/>
              <a:t>ٍ</a:t>
            </a:r>
            <a:r>
              <a:rPr lang="ar-JO" sz="2800" dirty="0"/>
              <a:t> من أصحاب</a:t>
            </a:r>
            <a:r>
              <a:rPr lang="ar-SA" sz="2800" dirty="0"/>
              <a:t>ِ</a:t>
            </a:r>
            <a:r>
              <a:rPr lang="ar-JO" sz="2800" dirty="0"/>
              <a:t> رسول</a:t>
            </a:r>
            <a:r>
              <a:rPr lang="ar-SA" sz="2800" dirty="0"/>
              <a:t>ِ</a:t>
            </a:r>
            <a:r>
              <a:rPr lang="ar-JO" sz="2800" dirty="0"/>
              <a:t> الله صلى الله عليه وسلم من الأوس</a:t>
            </a:r>
            <a:r>
              <a:rPr lang="ar-SA" sz="2800" dirty="0"/>
              <a:t>ِ</a:t>
            </a:r>
            <a:r>
              <a:rPr lang="ar-JO" sz="2800" dirty="0"/>
              <a:t> والخزرج</a:t>
            </a:r>
            <a:r>
              <a:rPr lang="ar-SA" sz="2800" dirty="0"/>
              <a:t>ِ</a:t>
            </a:r>
            <a:r>
              <a:rPr lang="ar-JO" sz="2800" dirty="0"/>
              <a:t> في مجلس</a:t>
            </a:r>
            <a:r>
              <a:rPr lang="ar-SA" sz="2800" dirty="0"/>
              <a:t>ٍ</a:t>
            </a:r>
            <a:r>
              <a:rPr lang="ar-JO" sz="2800" dirty="0"/>
              <a:t> يتحدثون فيه ، فغاظه تآلف</a:t>
            </a:r>
            <a:r>
              <a:rPr lang="ar-SA" sz="2800" dirty="0"/>
              <a:t>ُ</a:t>
            </a:r>
            <a:r>
              <a:rPr lang="ar-JO" sz="2800" dirty="0"/>
              <a:t>هم بعد ما كان بينهم من حروب</a:t>
            </a:r>
            <a:r>
              <a:rPr lang="ar-SA" sz="2800" dirty="0"/>
              <a:t>ٍ</a:t>
            </a:r>
            <a:r>
              <a:rPr lang="ar-JO" sz="2800" dirty="0"/>
              <a:t> ، فأمر</a:t>
            </a:r>
            <a:r>
              <a:rPr lang="ar-SA" sz="2800" dirty="0"/>
              <a:t>َ</a:t>
            </a:r>
            <a:r>
              <a:rPr lang="ar-JO" sz="2800" dirty="0"/>
              <a:t> شابا</a:t>
            </a:r>
            <a:r>
              <a:rPr lang="ar-SA" sz="2800" dirty="0"/>
              <a:t>ً</a:t>
            </a:r>
            <a:r>
              <a:rPr lang="ar-JO" sz="2800" dirty="0"/>
              <a:t> يهودي</a:t>
            </a:r>
            <a:r>
              <a:rPr lang="ar-SA" sz="2800" dirty="0"/>
              <a:t>ّ</a:t>
            </a:r>
            <a:r>
              <a:rPr lang="ar-JO" sz="2800" dirty="0"/>
              <a:t>ا</a:t>
            </a:r>
            <a:r>
              <a:rPr lang="ar-SA" sz="2800" dirty="0"/>
              <a:t>ً</a:t>
            </a:r>
            <a:r>
              <a:rPr lang="ar-JO" sz="2800" dirty="0"/>
              <a:t> أن</a:t>
            </a:r>
            <a:r>
              <a:rPr lang="ar-SA" sz="2800" dirty="0"/>
              <a:t>ْ</a:t>
            </a:r>
            <a:r>
              <a:rPr lang="ar-JO" sz="2800" dirty="0"/>
              <a:t> يذهب</a:t>
            </a:r>
            <a:r>
              <a:rPr lang="ar-SA" sz="2800" dirty="0"/>
              <a:t>َ</a:t>
            </a:r>
            <a:r>
              <a:rPr lang="ar-JO" sz="2800" dirty="0"/>
              <a:t> </a:t>
            </a:r>
            <a:r>
              <a:rPr lang="ar-SA" sz="2800" dirty="0"/>
              <a:t>إ</a:t>
            </a:r>
            <a:r>
              <a:rPr lang="ar-JO" sz="2800" dirty="0"/>
              <a:t>ليهم ويثير</a:t>
            </a:r>
            <a:r>
              <a:rPr lang="ar-SA" sz="2800" dirty="0"/>
              <a:t>َ</a:t>
            </a:r>
            <a:r>
              <a:rPr lang="ar-JO" sz="2800" dirty="0"/>
              <a:t> الفتنة</a:t>
            </a:r>
            <a:r>
              <a:rPr lang="ar-SA" sz="2800" dirty="0"/>
              <a:t>َ</a:t>
            </a:r>
            <a:r>
              <a:rPr lang="ar-JO" sz="2800" dirty="0"/>
              <a:t> بينهم بأن</a:t>
            </a:r>
            <a:r>
              <a:rPr lang="ar-SA" sz="2800" dirty="0"/>
              <a:t>ْ</a:t>
            </a:r>
            <a:r>
              <a:rPr lang="ar-JO" sz="2800" dirty="0"/>
              <a:t> يذك</a:t>
            </a:r>
            <a:r>
              <a:rPr lang="ar-SA" sz="2800" dirty="0"/>
              <a:t>ّ</a:t>
            </a:r>
            <a:r>
              <a:rPr lang="ar-JO" sz="2800" dirty="0"/>
              <a:t>ر</a:t>
            </a:r>
            <a:r>
              <a:rPr lang="ar-SA" sz="2800" dirty="0"/>
              <a:t>َ</a:t>
            </a:r>
            <a:r>
              <a:rPr lang="ar-JO" sz="2800" dirty="0"/>
              <a:t>هم بما كان بينهم من قتال ، ففعل</a:t>
            </a:r>
            <a:r>
              <a:rPr lang="ar-SA" sz="2800" dirty="0"/>
              <a:t>َ</a:t>
            </a:r>
            <a:r>
              <a:rPr lang="ar-JO" sz="2800" dirty="0"/>
              <a:t> ، فتنازعوا وتناد</a:t>
            </a:r>
            <a:r>
              <a:rPr lang="ar-SA" sz="2800" dirty="0"/>
              <a:t>َ</a:t>
            </a:r>
            <a:r>
              <a:rPr lang="ar-JO" sz="2800" dirty="0" err="1"/>
              <a:t>وا</a:t>
            </a:r>
            <a:r>
              <a:rPr lang="ar-JO" sz="2800" dirty="0"/>
              <a:t> بحمل</a:t>
            </a:r>
            <a:r>
              <a:rPr lang="ar-SA" sz="2800" dirty="0"/>
              <a:t>ِ</a:t>
            </a:r>
            <a:r>
              <a:rPr lang="ar-JO" sz="2800" dirty="0"/>
              <a:t> السلاح . فبلغ النبي عليه السلام ذلك فخرج</a:t>
            </a:r>
            <a:r>
              <a:rPr lang="ar-SA" sz="2800" dirty="0"/>
              <a:t>َ</a:t>
            </a:r>
            <a:r>
              <a:rPr lang="ar-JO" sz="2800" dirty="0"/>
              <a:t> </a:t>
            </a:r>
            <a:r>
              <a:rPr lang="ar-SA" sz="2800" dirty="0"/>
              <a:t>إ</a:t>
            </a:r>
            <a:r>
              <a:rPr lang="ar-JO" sz="2800" dirty="0"/>
              <a:t>ليهم وقال</a:t>
            </a:r>
            <a:r>
              <a:rPr lang="ar-SA" sz="2800" dirty="0"/>
              <a:t>:</a:t>
            </a:r>
            <a:r>
              <a:rPr lang="ar-JO" sz="2800" dirty="0"/>
              <a:t> ( يا معشر</a:t>
            </a:r>
            <a:r>
              <a:rPr lang="ar-SA" sz="2800" dirty="0"/>
              <a:t>َ</a:t>
            </a:r>
            <a:r>
              <a:rPr lang="ar-JO" sz="2800" dirty="0"/>
              <a:t> المسلمين ، أب</a:t>
            </a:r>
            <a:r>
              <a:rPr lang="ar-SA" sz="2800" dirty="0"/>
              <a:t>ِ</a:t>
            </a:r>
            <a:r>
              <a:rPr lang="ar-JO" sz="2800" dirty="0"/>
              <a:t>د</a:t>
            </a:r>
            <a:r>
              <a:rPr lang="ar-SA" sz="2800" dirty="0"/>
              <a:t>َ</a:t>
            </a:r>
            <a:r>
              <a:rPr lang="ar-JO" sz="2800" dirty="0"/>
              <a:t>عوى الجاهلية</a:t>
            </a:r>
            <a:r>
              <a:rPr lang="ar-SA" sz="2800" dirty="0"/>
              <a:t>ِ</a:t>
            </a:r>
            <a:r>
              <a:rPr lang="ar-JO" sz="2800" dirty="0"/>
              <a:t> وأنا بين أظهر</a:t>
            </a:r>
            <a:r>
              <a:rPr lang="ar-SA" sz="2800" dirty="0"/>
              <a:t>ِ</a:t>
            </a:r>
            <a:r>
              <a:rPr lang="ar-JO" sz="2800" dirty="0"/>
              <a:t>كم ، بعد أن</a:t>
            </a:r>
            <a:r>
              <a:rPr lang="ar-SA" sz="2800" dirty="0"/>
              <a:t>ْ</a:t>
            </a:r>
            <a:r>
              <a:rPr lang="ar-JO" sz="2800" dirty="0"/>
              <a:t> أكرمكم الله</a:t>
            </a:r>
            <a:r>
              <a:rPr lang="ar-SA" sz="2800" dirty="0"/>
              <a:t>ُ</a:t>
            </a:r>
            <a:r>
              <a:rPr lang="ar-JO" sz="2800" dirty="0"/>
              <a:t> بالإسلام</a:t>
            </a:r>
            <a:r>
              <a:rPr lang="ar-SA" sz="2800" dirty="0"/>
              <a:t>ِ</a:t>
            </a:r>
            <a:r>
              <a:rPr lang="ar-JO" sz="2800" dirty="0"/>
              <a:t> وقطع</a:t>
            </a:r>
            <a:r>
              <a:rPr lang="ar-SA" sz="2800" dirty="0"/>
              <a:t>َ</a:t>
            </a:r>
            <a:r>
              <a:rPr lang="ar-JO" sz="2800" dirty="0"/>
              <a:t> به عنكم أمر</a:t>
            </a:r>
            <a:r>
              <a:rPr lang="ar-SA" sz="2800" dirty="0"/>
              <a:t>َ</a:t>
            </a:r>
            <a:r>
              <a:rPr lang="ar-JO" sz="2800" dirty="0"/>
              <a:t> الجاهلية</a:t>
            </a:r>
            <a:r>
              <a:rPr lang="ar-SA" sz="2800" dirty="0"/>
              <a:t>ِ</a:t>
            </a:r>
            <a:r>
              <a:rPr lang="ar-JO" sz="2800" dirty="0"/>
              <a:t> وأل</a:t>
            </a:r>
            <a:r>
              <a:rPr lang="ar-SA" sz="2800" dirty="0"/>
              <a:t>ّ</a:t>
            </a:r>
            <a:r>
              <a:rPr lang="ar-JO" sz="2800" dirty="0"/>
              <a:t>ف</a:t>
            </a:r>
            <a:r>
              <a:rPr lang="ar-SA" sz="2800" dirty="0"/>
              <a:t>َ</a:t>
            </a:r>
            <a:r>
              <a:rPr lang="ar-JO" sz="2800" dirty="0"/>
              <a:t> بينكم ، فترجعون </a:t>
            </a:r>
            <a:r>
              <a:rPr lang="ar-SA" sz="2800" dirty="0"/>
              <a:t>إ</a:t>
            </a:r>
            <a:r>
              <a:rPr lang="ar-JO" sz="2800" dirty="0"/>
              <a:t>لى ما كنتم عليه ك</a:t>
            </a:r>
            <a:r>
              <a:rPr lang="ar-SA" sz="2800" dirty="0"/>
              <a:t>ُ</a:t>
            </a:r>
            <a:r>
              <a:rPr lang="ar-JO" sz="2800" dirty="0"/>
              <a:t>ف</a:t>
            </a:r>
            <a:r>
              <a:rPr lang="ar-SA" sz="2800" dirty="0"/>
              <a:t>ّ</a:t>
            </a:r>
            <a:r>
              <a:rPr lang="ar-JO" sz="2800" dirty="0"/>
              <a:t>ارا</a:t>
            </a:r>
            <a:r>
              <a:rPr lang="ar-SA" sz="2800" dirty="0"/>
              <a:t>ً</a:t>
            </a:r>
            <a:r>
              <a:rPr lang="ar-JO" sz="2800" dirty="0"/>
              <a:t>؟ الله الله !</a:t>
            </a:r>
            <a:r>
              <a:rPr lang="ar-SA" sz="2800" dirty="0"/>
              <a:t>).</a:t>
            </a:r>
            <a:r>
              <a:rPr lang="ar-JO" sz="2800" dirty="0"/>
              <a:t/>
            </a:r>
            <a:br>
              <a:rPr lang="ar-JO" sz="2800" dirty="0"/>
            </a:br>
            <a:r>
              <a:rPr lang="ar-JO" sz="2800" dirty="0"/>
              <a:t>  فعرفوا أنها نز</a:t>
            </a:r>
            <a:r>
              <a:rPr lang="ar-SA" sz="2800" dirty="0"/>
              <a:t>ْ</a:t>
            </a:r>
            <a:r>
              <a:rPr lang="ar-JO" sz="2800" dirty="0"/>
              <a:t>ع</a:t>
            </a:r>
            <a:r>
              <a:rPr lang="ar-SA" sz="2800" dirty="0"/>
              <a:t>ٌ</a:t>
            </a:r>
            <a:r>
              <a:rPr lang="ar-JO" sz="2800" dirty="0"/>
              <a:t>  من الشيطان وكيد</a:t>
            </a:r>
            <a:r>
              <a:rPr lang="ar-SA" sz="2800" dirty="0"/>
              <a:t>ٌ</a:t>
            </a:r>
            <a:r>
              <a:rPr lang="ar-JO" sz="2800" dirty="0"/>
              <a:t> من عدو</a:t>
            </a:r>
            <a:r>
              <a:rPr lang="ar-SA" sz="2800" dirty="0"/>
              <a:t>ِّ</a:t>
            </a:r>
            <a:r>
              <a:rPr lang="ar-JO" sz="2800" dirty="0"/>
              <a:t>هم ، فألقوا السلاح وب</a:t>
            </a:r>
            <a:r>
              <a:rPr lang="ar-SA" sz="2800" dirty="0"/>
              <a:t>َ</a:t>
            </a:r>
            <a:r>
              <a:rPr lang="ar-JO" sz="2800" dirty="0"/>
              <a:t>كوا وعانقوا بعضهم بعضا</a:t>
            </a:r>
            <a:r>
              <a:rPr lang="ar-SA" sz="2800" dirty="0"/>
              <a:t>ً</a:t>
            </a:r>
            <a:r>
              <a:rPr lang="ar-JO" sz="2800" dirty="0"/>
              <a:t>، ثم انصرفوا مع رسول</a:t>
            </a:r>
            <a:r>
              <a:rPr lang="ar-SA" sz="2800" dirty="0"/>
              <a:t>ِ</a:t>
            </a:r>
            <a:r>
              <a:rPr lang="ar-JO" sz="2800" dirty="0"/>
              <a:t> الله عليه السلام م</a:t>
            </a:r>
            <a:r>
              <a:rPr lang="ar-SA" sz="2800" dirty="0"/>
              <a:t>ُ</a:t>
            </a:r>
            <a:r>
              <a:rPr lang="ar-JO" sz="2800" dirty="0"/>
              <a:t>طيعين ، فنزلت</a:t>
            </a:r>
            <a:r>
              <a:rPr lang="ar-SA" sz="2800" dirty="0"/>
              <a:t>ْ</a:t>
            </a:r>
            <a:r>
              <a:rPr lang="ar-JO" sz="2800" dirty="0"/>
              <a:t> الآيات</a:t>
            </a:r>
            <a:r>
              <a:rPr lang="ar-SA" sz="2800" dirty="0"/>
              <a:t>ُ</a:t>
            </a:r>
            <a:r>
              <a:rPr lang="ar-JO" sz="2800" dirty="0"/>
              <a:t> الكريمة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266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4AFA7409-6AE2-935C-328B-844856CA5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FC28C66-37D7-DD8F-88D2-A849EEC0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0" y="1547910"/>
            <a:ext cx="10113818" cy="1435677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JO" sz="3200" b="1" dirty="0">
                <a:solidFill>
                  <a:schemeClr val="tx1"/>
                </a:solidFill>
              </a:rPr>
              <a:t>بين يدي الآيات الكريمة:</a:t>
            </a:r>
            <a:r>
              <a:rPr lang="ar-JO" sz="3200" dirty="0">
                <a:solidFill>
                  <a:schemeClr val="tx1"/>
                </a:solidFill>
              </a:rPr>
              <a:t/>
            </a:r>
            <a:br>
              <a:rPr lang="ar-JO" sz="3200" dirty="0">
                <a:solidFill>
                  <a:schemeClr val="tx1"/>
                </a:solidFill>
              </a:rPr>
            </a:br>
            <a:r>
              <a:rPr lang="ar-JO" sz="3200" dirty="0">
                <a:solidFill>
                  <a:schemeClr val="tx1"/>
                </a:solidFill>
              </a:rPr>
              <a:t> تدور</a:t>
            </a:r>
            <a:r>
              <a:rPr lang="ar-SA" sz="3200" dirty="0">
                <a:solidFill>
                  <a:schemeClr val="tx1"/>
                </a:solidFill>
              </a:rPr>
              <a:t>ُ</a:t>
            </a:r>
            <a:r>
              <a:rPr lang="ar-JO" sz="3200" dirty="0">
                <a:solidFill>
                  <a:schemeClr val="tx1"/>
                </a:solidFill>
              </a:rPr>
              <a:t> الآيات</a:t>
            </a:r>
            <a:r>
              <a:rPr lang="ar-SA" sz="3200" dirty="0">
                <a:solidFill>
                  <a:schemeClr val="tx1"/>
                </a:solidFill>
              </a:rPr>
              <a:t>ُ</a:t>
            </a:r>
            <a:r>
              <a:rPr lang="ar-JO" sz="3200" dirty="0">
                <a:solidFill>
                  <a:schemeClr val="tx1"/>
                </a:solidFill>
              </a:rPr>
              <a:t> الكريمة</a:t>
            </a:r>
            <a:r>
              <a:rPr lang="ar-SA" sz="3200" dirty="0">
                <a:solidFill>
                  <a:schemeClr val="tx1"/>
                </a:solidFill>
              </a:rPr>
              <a:t>ُ</a:t>
            </a:r>
            <a:r>
              <a:rPr lang="ar-JO" sz="3200" dirty="0">
                <a:solidFill>
                  <a:schemeClr val="tx1"/>
                </a:solidFill>
              </a:rPr>
              <a:t> حول محوري</a:t>
            </a:r>
            <a:r>
              <a:rPr lang="ar-SA" sz="3200" dirty="0">
                <a:solidFill>
                  <a:schemeClr val="tx1"/>
                </a:solidFill>
              </a:rPr>
              <a:t>ْ</a:t>
            </a:r>
            <a:r>
              <a:rPr lang="ar-JO" sz="3200" dirty="0">
                <a:solidFill>
                  <a:schemeClr val="tx1"/>
                </a:solidFill>
              </a:rPr>
              <a:t>ن : ما هما ؟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32B6340E-73B6-F2F5-FE00-387981B7F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113B85B-D5A8-167E-319C-8C617F431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7049B31F-5C01-8E7E-4047-565C30D35AA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DEEEF976-3054-EEBB-DFA4-CA4F2B4F33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07547" y="1007292"/>
            <a:ext cx="3163681" cy="648935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20FFABC-E1D4-A81D-8F85-A46EC8550D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77970" y="2389122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1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6C275EFC-16E1-0CCD-77AC-9D58FE3EF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55481" y="2317173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مستطيل: زوايا مستديرة 13">
            <a:extLst>
              <a:ext uri="{FF2B5EF4-FFF2-40B4-BE49-F238E27FC236}">
                <a16:creationId xmlns="" xmlns:a16="http://schemas.microsoft.com/office/drawing/2014/main" id="{D56489F1-5567-378E-41E8-FBAA4B93F39E}"/>
              </a:ext>
            </a:extLst>
          </p:cNvPr>
          <p:cNvSpPr/>
          <p:nvPr/>
        </p:nvSpPr>
        <p:spPr>
          <a:xfrm>
            <a:off x="6739068" y="3278021"/>
            <a:ext cx="4269868" cy="1259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/>
              <a:t>1- التحذير</a:t>
            </a:r>
            <a:r>
              <a:rPr lang="ar-SA" sz="2400" b="1" dirty="0"/>
              <a:t>ُ</a:t>
            </a:r>
            <a:r>
              <a:rPr lang="ar-JO" sz="2400" b="1" dirty="0"/>
              <a:t> م</a:t>
            </a:r>
            <a:r>
              <a:rPr lang="ar-SA" sz="2400" b="1" dirty="0"/>
              <a:t>ِ</a:t>
            </a:r>
            <a:r>
              <a:rPr lang="ar-JO" sz="2400" b="1" dirty="0"/>
              <a:t>ن طاعة الأعداء .</a:t>
            </a:r>
            <a:endParaRPr lang="en-US" sz="2400" b="1" dirty="0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="" xmlns:a16="http://schemas.microsoft.com/office/drawing/2014/main" id="{14CA9990-0A3D-8D4D-A978-5986E1820883}"/>
              </a:ext>
            </a:extLst>
          </p:cNvPr>
          <p:cNvSpPr/>
          <p:nvPr/>
        </p:nvSpPr>
        <p:spPr>
          <a:xfrm>
            <a:off x="1371600" y="3267638"/>
            <a:ext cx="4623145" cy="1259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/>
              <a:t>2- دعائم</a:t>
            </a:r>
            <a:r>
              <a:rPr lang="ar-SA" sz="2400" b="1" dirty="0"/>
              <a:t>ُ</a:t>
            </a:r>
            <a:r>
              <a:rPr lang="ar-JO" sz="2400" b="1" dirty="0"/>
              <a:t> وحدة</a:t>
            </a:r>
            <a:r>
              <a:rPr lang="ar-SA" sz="2400" b="1" dirty="0"/>
              <a:t>ِ</a:t>
            </a:r>
            <a:r>
              <a:rPr lang="ar-JO" sz="2400" b="1" dirty="0"/>
              <a:t> الأمة</a:t>
            </a:r>
            <a:r>
              <a:rPr lang="ar-SA" sz="2400" b="1" dirty="0"/>
              <a:t>ِ</a:t>
            </a:r>
            <a:r>
              <a:rPr lang="ar-JO" sz="2400" b="1" dirty="0"/>
              <a:t> الإسلامية</a:t>
            </a:r>
            <a:r>
              <a:rPr lang="ar-SA" sz="2400" b="1" dirty="0"/>
              <a:t>ِ</a:t>
            </a:r>
            <a:r>
              <a:rPr lang="ar-JO" sz="2400" b="1" dirty="0"/>
              <a:t> وتماس</a:t>
            </a:r>
            <a:r>
              <a:rPr lang="ar-SA" sz="2400" b="1" dirty="0"/>
              <a:t>ُ</a:t>
            </a:r>
            <a:r>
              <a:rPr lang="ar-JO" sz="2400" b="1" dirty="0" err="1"/>
              <a:t>كها</a:t>
            </a:r>
            <a:r>
              <a:rPr lang="ar-JO" sz="2400" b="1" dirty="0"/>
              <a:t>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82485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217" y="77527"/>
            <a:ext cx="1306451" cy="2560644"/>
          </a:xfrm>
        </p:spPr>
      </p:pic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49948" y="-2569594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867661" y="940273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101A5FB-20A8-743B-B926-80F7D321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59" y="798606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عنوان 1"/>
          <p:cNvSpPr>
            <a:spLocks noGrp="1"/>
          </p:cNvSpPr>
          <p:nvPr/>
        </p:nvSpPr>
        <p:spPr>
          <a:xfrm>
            <a:off x="1077432" y="940273"/>
            <a:ext cx="10342177" cy="1328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sz="4000" b="1" dirty="0"/>
              <a:t>أحكام وفضائل </a:t>
            </a:r>
          </a:p>
          <a:p>
            <a:pPr rtl="1"/>
            <a:r>
              <a:rPr lang="ar-JO" sz="2800" dirty="0"/>
              <a:t>ينقسم</a:t>
            </a:r>
            <a:r>
              <a:rPr lang="ar-SA" sz="2800" dirty="0"/>
              <a:t>ُ</a:t>
            </a:r>
            <a:r>
              <a:rPr lang="ar-JO" sz="2800" dirty="0"/>
              <a:t> أهل الكتاب وفق </a:t>
            </a:r>
            <a:r>
              <a:rPr lang="ar-JO" sz="2800" dirty="0" smtClean="0"/>
              <a:t>علاق</a:t>
            </a:r>
            <a:r>
              <a:rPr lang="ar-SA" sz="2800" dirty="0" smtClean="0"/>
              <a:t>ـت</a:t>
            </a:r>
            <a:r>
              <a:rPr lang="ar-JO" sz="2800" dirty="0" smtClean="0"/>
              <a:t>هم </a:t>
            </a:r>
            <a:r>
              <a:rPr lang="ar-JO" sz="2800" dirty="0"/>
              <a:t>بالمسلمين </a:t>
            </a:r>
            <a:r>
              <a:rPr lang="ar-SA" sz="2800" dirty="0"/>
              <a:t>إ</a:t>
            </a:r>
            <a:r>
              <a:rPr lang="ar-JO" sz="2800" dirty="0"/>
              <a:t>لى قسمين :</a:t>
            </a:r>
            <a:endParaRPr lang="en-US" sz="2800" dirty="0"/>
          </a:p>
        </p:txBody>
      </p:sp>
      <p:pic>
        <p:nvPicPr>
          <p:cNvPr id="3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4CBA2A50-F782-A3F3-99F6-7663DDB6103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86" y="798606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2" name="قوس 11">
            <a:extLst>
              <a:ext uri="{FF2B5EF4-FFF2-40B4-BE49-F238E27FC236}">
                <a16:creationId xmlns="" xmlns:a16="http://schemas.microsoft.com/office/drawing/2014/main" id="{F986DFD8-1CE6-7E32-A01D-F6E6079B6DBA}"/>
              </a:ext>
            </a:extLst>
          </p:cNvPr>
          <p:cNvSpPr/>
          <p:nvPr/>
        </p:nvSpPr>
        <p:spPr>
          <a:xfrm rot="14915182" flipH="1">
            <a:off x="6117350" y="4837870"/>
            <a:ext cx="1253041" cy="1814052"/>
          </a:xfrm>
          <a:prstGeom prst="arc">
            <a:avLst/>
          </a:prstGeom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: زوايا قطرية مستديرة 12">
            <a:extLst>
              <a:ext uri="{FF2B5EF4-FFF2-40B4-BE49-F238E27FC236}">
                <a16:creationId xmlns="" xmlns:a16="http://schemas.microsoft.com/office/drawing/2014/main" id="{4CE77F48-139D-88A8-7A33-17620C959055}"/>
              </a:ext>
            </a:extLst>
          </p:cNvPr>
          <p:cNvSpPr/>
          <p:nvPr/>
        </p:nvSpPr>
        <p:spPr>
          <a:xfrm>
            <a:off x="6648199" y="2602180"/>
            <a:ext cx="2958353" cy="2673978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الأول: 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عادين الذين لا يتعر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ضون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للمسلمين بالأذى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؛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فهؤلاء نتعامل معهم </a:t>
            </a:r>
            <a:r>
              <a:rPr lang="ar-JO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بالب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والإحسان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ستطيل: زوايا قطرية مستديرة 13">
            <a:extLst>
              <a:ext uri="{FF2B5EF4-FFF2-40B4-BE49-F238E27FC236}">
                <a16:creationId xmlns="" xmlns:a16="http://schemas.microsoft.com/office/drawing/2014/main" id="{AD45FCA3-C7B1-34FE-4E28-9615452CB57E}"/>
              </a:ext>
            </a:extLst>
          </p:cNvPr>
          <p:cNvSpPr/>
          <p:nvPr/>
        </p:nvSpPr>
        <p:spPr>
          <a:xfrm>
            <a:off x="3173979" y="2602180"/>
            <a:ext cx="2958353" cy="2673978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الثاني: 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عادون الذين يتعر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ضون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للمسلمين بالأذى والسخرية والك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 للدين وأهله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فهؤ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لاء حذ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 الله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طاعت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واستشارت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5960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2B08202-51B4-F547-5A79-7C38BFAAD97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129" y="1101546"/>
            <a:ext cx="2985757" cy="5852083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3375734-80AC-C3EE-AA2F-40AF19F4443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99651" y="262254"/>
            <a:ext cx="3946055" cy="773426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عنوان 1"/>
          <p:cNvSpPr>
            <a:spLocks noGrp="1"/>
          </p:cNvSpPr>
          <p:nvPr/>
        </p:nvSpPr>
        <p:spPr>
          <a:xfrm>
            <a:off x="3246484" y="710575"/>
            <a:ext cx="68195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sz="3200" b="1" dirty="0">
                <a:cs typeface="+mn-cs"/>
              </a:rPr>
              <a:t>تفسير الآيات الكريمة</a:t>
            </a:r>
            <a:endParaRPr lang="en-US" sz="3200" b="1" dirty="0">
              <a:cs typeface="+mn-cs"/>
            </a:endParaRPr>
          </a:p>
        </p:txBody>
      </p:sp>
      <p:pic>
        <p:nvPicPr>
          <p:cNvPr id="1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09103" y="-1944540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2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13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A4396A10-4052-F37B-10E5-4D0C4545347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92895" y="260784"/>
            <a:ext cx="3946055" cy="773426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1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101A5FB-20A8-743B-B926-80F7D321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05995" y="636325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graphicFrame>
        <p:nvGraphicFramePr>
          <p:cNvPr id="7" name="رسم تخطيطي 6">
            <a:extLst>
              <a:ext uri="{FF2B5EF4-FFF2-40B4-BE49-F238E27FC236}">
                <a16:creationId xmlns="" xmlns:a16="http://schemas.microsoft.com/office/drawing/2014/main" id="{E9F8183D-34FC-604A-D5DB-851F75E928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1734480"/>
              </p:ext>
            </p:extLst>
          </p:nvPr>
        </p:nvGraphicFramePr>
        <p:xfrm>
          <a:off x="1716170" y="357870"/>
          <a:ext cx="9354035" cy="623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02556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57A43DA-AE3A-683C-3855-9E6CEE9B2AA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28763" y="-61957"/>
            <a:ext cx="3946055" cy="773426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عنوان 1"/>
          <p:cNvSpPr>
            <a:spLocks noGrp="1"/>
          </p:cNvSpPr>
          <p:nvPr/>
        </p:nvSpPr>
        <p:spPr>
          <a:xfrm>
            <a:off x="5541818" y="946357"/>
            <a:ext cx="6920345" cy="6813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sz="2400" dirty="0"/>
              <a:t/>
            </a:r>
            <a:br>
              <a:rPr lang="ar-JO" sz="2400" dirty="0"/>
            </a:br>
            <a:endParaRPr lang="en-US" sz="2400" dirty="0"/>
          </a:p>
        </p:txBody>
      </p:sp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224135"/>
            <a:ext cx="1306451" cy="2560644"/>
          </a:xfrm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10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sp>
        <p:nvSpPr>
          <p:cNvPr id="2" name="شكل بيضاوي 1"/>
          <p:cNvSpPr/>
          <p:nvPr/>
        </p:nvSpPr>
        <p:spPr>
          <a:xfrm>
            <a:off x="3428249" y="1079795"/>
            <a:ext cx="5117796" cy="1880061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/>
              <a:t>قال تعالى : « وكيف تكفرون وأنتم ت</a:t>
            </a:r>
            <a:r>
              <a:rPr lang="ar-SA" sz="2400" b="1" dirty="0"/>
              <a:t>ُ</a:t>
            </a:r>
            <a:r>
              <a:rPr lang="ar-JO" sz="2400" b="1" dirty="0"/>
              <a:t>تلى عليكم آيات</a:t>
            </a:r>
            <a:r>
              <a:rPr lang="ar-SA" sz="2400" b="1" dirty="0"/>
              <a:t>ُ</a:t>
            </a:r>
            <a:r>
              <a:rPr lang="ar-JO" sz="2400" b="1" dirty="0"/>
              <a:t> الله وفيكم رسول</a:t>
            </a:r>
            <a:r>
              <a:rPr lang="ar-SA" sz="2400" b="1" dirty="0"/>
              <a:t>ُ</a:t>
            </a:r>
            <a:r>
              <a:rPr lang="ar-JO" sz="2400" b="1" dirty="0"/>
              <a:t>ه وم</a:t>
            </a:r>
            <a:r>
              <a:rPr lang="ar-SA" sz="2400" b="1" dirty="0"/>
              <a:t>َ</a:t>
            </a:r>
            <a:r>
              <a:rPr lang="ar-JO" sz="2400" b="1" dirty="0"/>
              <a:t>ن يعتصم بالله فقد ه</a:t>
            </a:r>
            <a:r>
              <a:rPr lang="ar-SA" sz="2400" b="1" dirty="0"/>
              <a:t>ُ</a:t>
            </a:r>
            <a:r>
              <a:rPr lang="ar-JO" sz="2400" b="1" dirty="0"/>
              <a:t>د</a:t>
            </a:r>
            <a:r>
              <a:rPr lang="ar-SA" sz="2400" b="1" dirty="0"/>
              <a:t>ِ</a:t>
            </a:r>
            <a:r>
              <a:rPr lang="ar-JO" sz="2400" b="1" dirty="0"/>
              <a:t>ي</a:t>
            </a:r>
            <a:r>
              <a:rPr lang="ar-SA" sz="2400" b="1" dirty="0"/>
              <a:t>َ</a:t>
            </a:r>
            <a:r>
              <a:rPr lang="ar-JO" sz="2400" b="1" dirty="0"/>
              <a:t> </a:t>
            </a:r>
            <a:r>
              <a:rPr lang="ar-SA" sz="2400" b="1" dirty="0"/>
              <a:t>إ</a:t>
            </a:r>
            <a:r>
              <a:rPr lang="ar-JO" sz="2400" b="1" dirty="0"/>
              <a:t>لى صراط</a:t>
            </a:r>
            <a:r>
              <a:rPr lang="ar-SA" sz="2400" b="1" dirty="0"/>
              <a:t>ٍ</a:t>
            </a:r>
            <a:r>
              <a:rPr lang="ar-JO" sz="2400" b="1" dirty="0"/>
              <a:t> مستقيم »</a:t>
            </a:r>
            <a:endParaRPr lang="en-US" sz="2400" b="1" dirty="0"/>
          </a:p>
        </p:txBody>
      </p:sp>
      <p:sp>
        <p:nvSpPr>
          <p:cNvPr id="24" name="سهم: لأسفل 23">
            <a:extLst>
              <a:ext uri="{FF2B5EF4-FFF2-40B4-BE49-F238E27FC236}">
                <a16:creationId xmlns="" xmlns:a16="http://schemas.microsoft.com/office/drawing/2014/main" id="{474B2801-3BF9-4BD0-C0CC-0A4C94E1A92D}"/>
              </a:ext>
            </a:extLst>
          </p:cNvPr>
          <p:cNvSpPr/>
          <p:nvPr/>
        </p:nvSpPr>
        <p:spPr>
          <a:xfrm rot="7872021">
            <a:off x="4194567" y="4251105"/>
            <a:ext cx="176715" cy="565484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شكل بيضاوي 2"/>
          <p:cNvSpPr/>
          <p:nvPr/>
        </p:nvSpPr>
        <p:spPr>
          <a:xfrm>
            <a:off x="8343863" y="2475739"/>
            <a:ext cx="3120410" cy="2287641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/>
              <a:t>نعلل : ي</a:t>
            </a:r>
            <a:r>
              <a:rPr lang="ar-SA" sz="2400" b="1" dirty="0"/>
              <a:t>ُ</a:t>
            </a:r>
            <a:r>
              <a:rPr lang="ar-JO" sz="2400" b="1" dirty="0"/>
              <a:t>ن</a:t>
            </a:r>
            <a:r>
              <a:rPr lang="ar-SA" sz="2400" b="1" dirty="0"/>
              <a:t>ْ</a:t>
            </a:r>
            <a:r>
              <a:rPr lang="ar-JO" sz="2400" b="1" dirty="0"/>
              <a:t>كر</a:t>
            </a:r>
            <a:r>
              <a:rPr lang="ar-SA" sz="2400" b="1" dirty="0"/>
              <a:t>ُ</a:t>
            </a:r>
            <a:r>
              <a:rPr lang="ar-JO" sz="2400" b="1" dirty="0"/>
              <a:t> الله</a:t>
            </a:r>
            <a:r>
              <a:rPr lang="ar-SA" sz="2400" b="1" dirty="0"/>
              <a:t>ُ</a:t>
            </a:r>
            <a:r>
              <a:rPr lang="ar-JO" sz="2400" b="1" dirty="0"/>
              <a:t> تعالى على المؤمنين أن يقعوا في الكفر.</a:t>
            </a:r>
            <a:endParaRPr lang="en-US" sz="24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4462102" y="3700049"/>
            <a:ext cx="3696688" cy="2560398"/>
          </a:xfrm>
          <a:prstGeom prst="ellipse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ذلك أن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عندهم ما يمنع منه وهو آيات القرآن الكريم التي ت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تلى عليهم ونبي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ُّ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الله محمد صل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ى الله عليه وسلم بينهم .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540356" y="2310500"/>
            <a:ext cx="3696687" cy="2619981"/>
          </a:xfrm>
          <a:prstGeom prst="ellipse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وفيكم رسولُه» : خوطب الصحابة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إلا أنه ليس خاص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ً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بهم بل يشملُ المؤمنين في كلّ عصرٍ ، فالنبي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باق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ٍ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ته وه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</a:t>
            </a:r>
            <a:r>
              <a:rPr lang="ar-S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r>
              <a:rPr lang="ar-J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 ولو فارقنا بجسدِه .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سهم: لأسفل 21">
            <a:extLst>
              <a:ext uri="{FF2B5EF4-FFF2-40B4-BE49-F238E27FC236}">
                <a16:creationId xmlns="" xmlns:a16="http://schemas.microsoft.com/office/drawing/2014/main" id="{1118BAC5-A424-3A47-2BE0-8D6C5D0A3855}"/>
              </a:ext>
            </a:extLst>
          </p:cNvPr>
          <p:cNvSpPr/>
          <p:nvPr/>
        </p:nvSpPr>
        <p:spPr>
          <a:xfrm rot="18941553">
            <a:off x="8316566" y="2387452"/>
            <a:ext cx="176715" cy="565484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سهم: لأسفل 22">
            <a:extLst>
              <a:ext uri="{FF2B5EF4-FFF2-40B4-BE49-F238E27FC236}">
                <a16:creationId xmlns="" xmlns:a16="http://schemas.microsoft.com/office/drawing/2014/main" id="{B5D31D32-D5D1-0EFF-34C7-041DBDDE7B8D}"/>
              </a:ext>
            </a:extLst>
          </p:cNvPr>
          <p:cNvSpPr/>
          <p:nvPr/>
        </p:nvSpPr>
        <p:spPr>
          <a:xfrm rot="2972886">
            <a:off x="8210457" y="4083802"/>
            <a:ext cx="190813" cy="710284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912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 animBg="1"/>
      <p:bldP spid="4" grpId="0" animBg="1"/>
      <p:bldP spid="5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03F062B-7573-5A26-17FC-246CDA8FA4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97914" y="3757592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1976ED31-929C-28F8-DEE6-E3846AAAA3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97506" y="2592561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9C611A4A-ACD8-B706-99FB-154B8DEE0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936" y="-105263"/>
            <a:ext cx="1306451" cy="2560644"/>
          </a:xfrm>
        </p:spPr>
      </p:pic>
      <p:pic>
        <p:nvPicPr>
          <p:cNvPr id="5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0376FF8A-D23F-6BD1-5F66-9643729C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207" y="5065873"/>
            <a:ext cx="1306451" cy="2560644"/>
          </a:xfrm>
          <a:prstGeom prst="rect">
            <a:avLst/>
          </a:prstGeom>
        </p:spPr>
      </p:pic>
      <p:pic>
        <p:nvPicPr>
          <p:cNvPr id="6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88CB9FBA-A828-6206-03F8-981F289B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890" y="4438777"/>
            <a:ext cx="1306451" cy="2560644"/>
          </a:xfrm>
          <a:prstGeom prst="rect">
            <a:avLst/>
          </a:prstGeom>
        </p:spPr>
      </p:pic>
      <p:pic>
        <p:nvPicPr>
          <p:cNvPr id="7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25CDE3F-15BA-6DC7-1551-9996EFEB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02089" y="-1909465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ECB0215F-D791-7FFE-D387-D72BF89AE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83499" y="-1271947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عنصر نائب للمحتوى 5" descr="صورة تحتوي على تصميم الجرافيك, الرسومات, الخط, التصميم&#10;&#10;تم إنشاء الوصف تلقائياً">
            <a:extLst>
              <a:ext uri="{FF2B5EF4-FFF2-40B4-BE49-F238E27FC236}">
                <a16:creationId xmlns="" xmlns:a16="http://schemas.microsoft.com/office/drawing/2014/main" id="{B101A5FB-20A8-743B-B926-80F7D321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92451" y="678490"/>
            <a:ext cx="3163681" cy="620081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عنوان 1"/>
          <p:cNvSpPr>
            <a:spLocks noGrp="1"/>
          </p:cNvSpPr>
          <p:nvPr/>
        </p:nvSpPr>
        <p:spPr>
          <a:xfrm>
            <a:off x="3569129" y="896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sz="4000" b="1" dirty="0">
                <a:solidFill>
                  <a:schemeClr val="accent3">
                    <a:lumMod val="75000"/>
                  </a:schemeClr>
                </a:solidFill>
                <a:cs typeface="+mn-cs"/>
              </a:rPr>
              <a:t>دعائم وحدة المسلمين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graphicFrame>
        <p:nvGraphicFramePr>
          <p:cNvPr id="11" name="عنصر نائب للمحتوى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56819"/>
              </p:ext>
            </p:extLst>
          </p:nvPr>
        </p:nvGraphicFramePr>
        <p:xfrm>
          <a:off x="1981200" y="182879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6636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1012</Words>
  <Application>Microsoft Office PowerPoint</Application>
  <PresentationFormat>Custom</PresentationFormat>
  <Paragraphs>67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نسق Office</vt:lpstr>
      <vt:lpstr>PowerPoint Presentation</vt:lpstr>
      <vt:lpstr>PowerPoint Presentation</vt:lpstr>
      <vt:lpstr>PowerPoint Presentation</vt:lpstr>
      <vt:lpstr>سبب نزول الآيــــــــــــات (100- 101 ) أن شاس بن قيس اليهوديّ مرّ على نفرٍ من أصحابِ رسولِ الله صلى الله عليه وسلم من الأوسِ والخزرجِ في مجلسٍ يتحدثون فيه ، فغاظه تآلفُهم بعد ما كان بينهم من حروبٍ ، فأمرَ شاباً يهوديّاً أنْ يذهبَ إليهم ويثيرَ الفتنةَ بينهم بأنْ يذكّرَهم بما كان بينهم من قتال ، ففعلَ ، فتنازعوا وتنادَوا بحملِ السلاح . فبلغ النبي عليه السلام ذلك فخرجَ إليهم وقال: ( يا معشرَ المسلمين ، أبِدَعوى الجاهليةِ وأنا بين أظهرِكم ، بعد أنْ أكرمكم اللهُ بالإسلامِ وقطعَ به عنكم أمرَ الجاهليةِ وألّفَ بينكم ، فترجعون إلى ما كنتم عليه كُفّاراً؟ الله الله !).   فعرفوا أنها نزْعٌ  من الشيطان وكيدٌ من عدوِّهم ، فألقوا السلاح وبَكوا وعانقوا بعضهم بعضاً، ثم انصرفوا مع رسولِ الله عليه السلام مُطيعين ، فنزلتْ الآياتُ الكريمة .</vt:lpstr>
      <vt:lpstr>بين يدي الآيات الكريمة:  تدورُ الآياتُ الكريمةُ حول محوريْن : ما هما 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afnan khalifah</dc:creator>
  <cp:lastModifiedBy>studio</cp:lastModifiedBy>
  <cp:revision>115</cp:revision>
  <dcterms:created xsi:type="dcterms:W3CDTF">2024-11-11T07:06:43Z</dcterms:created>
  <dcterms:modified xsi:type="dcterms:W3CDTF">2024-12-03T11:06:52Z</dcterms:modified>
</cp:coreProperties>
</file>