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25"/>
  </p:notesMasterIdLst>
  <p:sldIdLst>
    <p:sldId id="256" r:id="rId2"/>
    <p:sldId id="299" r:id="rId3"/>
    <p:sldId id="258" r:id="rId4"/>
    <p:sldId id="259" r:id="rId5"/>
    <p:sldId id="300" r:id="rId6"/>
    <p:sldId id="301" r:id="rId7"/>
    <p:sldId id="314" r:id="rId8"/>
    <p:sldId id="302" r:id="rId9"/>
    <p:sldId id="303" r:id="rId10"/>
    <p:sldId id="315" r:id="rId11"/>
    <p:sldId id="312" r:id="rId12"/>
    <p:sldId id="304" r:id="rId13"/>
    <p:sldId id="316" r:id="rId14"/>
    <p:sldId id="305" r:id="rId15"/>
    <p:sldId id="307" r:id="rId16"/>
    <p:sldId id="317" r:id="rId17"/>
    <p:sldId id="306" r:id="rId18"/>
    <p:sldId id="308" r:id="rId19"/>
    <p:sldId id="318" r:id="rId20"/>
    <p:sldId id="309" r:id="rId21"/>
    <p:sldId id="260" r:id="rId22"/>
    <p:sldId id="311" r:id="rId23"/>
    <p:sldId id="313" r:id="rId24"/>
  </p:sldIdLst>
  <p:sldSz cx="12192000" cy="6858000"/>
  <p:notesSz cx="6858000" cy="9144000"/>
  <p:defaultText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5005" autoAdjust="0"/>
    <p:restoredTop sz="94660"/>
  </p:normalViewPr>
  <p:slideViewPr>
    <p:cSldViewPr snapToGrid="0">
      <p:cViewPr>
        <p:scale>
          <a:sx n="76" d="100"/>
          <a:sy n="76" d="100"/>
        </p:scale>
        <p:origin x="-946" y="-24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8788"/>
          </a:xfrm>
          <a:prstGeom prst="rect">
            <a:avLst/>
          </a:prstGeom>
        </p:spPr>
        <p:txBody>
          <a:bodyPr vert="horz" lIns="91440" tIns="45720" rIns="91440" bIns="45720" rtlCol="1"/>
          <a:lstStyle>
            <a:lvl1pPr algn="l">
              <a:defRPr sz="1200"/>
            </a:lvl1pPr>
          </a:lstStyle>
          <a:p>
            <a:endParaRPr lang="en-US"/>
          </a:p>
        </p:txBody>
      </p:sp>
      <p:sp>
        <p:nvSpPr>
          <p:cNvPr id="3" name="عنصر نائب للتاريخ 2"/>
          <p:cNvSpPr>
            <a:spLocks noGrp="1"/>
          </p:cNvSpPr>
          <p:nvPr>
            <p:ph type="dt" idx="1"/>
          </p:nvPr>
        </p:nvSpPr>
        <p:spPr>
          <a:xfrm>
            <a:off x="1588" y="0"/>
            <a:ext cx="2971800" cy="458788"/>
          </a:xfrm>
          <a:prstGeom prst="rect">
            <a:avLst/>
          </a:prstGeom>
        </p:spPr>
        <p:txBody>
          <a:bodyPr vert="horz" lIns="91440" tIns="45720" rIns="91440" bIns="45720" rtlCol="1"/>
          <a:lstStyle>
            <a:lvl1pPr algn="r">
              <a:defRPr sz="1200"/>
            </a:lvl1pPr>
          </a:lstStyle>
          <a:p>
            <a:fld id="{F9D7A4DD-9203-46FB-A945-6001B5BC6A90}" type="datetimeFigureOut">
              <a:rPr lang="en-US" smtClean="0"/>
              <a:t>11/19/2024</a:t>
            </a:fld>
            <a:endParaRPr lang="en-US"/>
          </a:p>
        </p:txBody>
      </p:sp>
      <p:sp>
        <p:nvSpPr>
          <p:cNvPr id="4" name="عنصر نائب لصورة الشريحة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en-US"/>
          </a:p>
        </p:txBody>
      </p:sp>
      <p:sp>
        <p:nvSpPr>
          <p:cNvPr id="5" name="عنصر نائب للملاحظا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6" name="عنصر نائب للتذييل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l">
              <a:defRPr sz="1200"/>
            </a:lvl1pPr>
          </a:lstStyle>
          <a:p>
            <a:endParaRPr lang="en-US"/>
          </a:p>
        </p:txBody>
      </p:sp>
      <p:sp>
        <p:nvSpPr>
          <p:cNvPr id="7" name="عنصر نائب لرقم الشريحة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r">
              <a:defRPr sz="1200"/>
            </a:lvl1pPr>
          </a:lstStyle>
          <a:p>
            <a:fld id="{FD2693A3-4F99-4B3A-A5D2-71B4C9E3F264}" type="slidenum">
              <a:rPr lang="en-US" smtClean="0"/>
              <a:t>‹#›</a:t>
            </a:fld>
            <a:endParaRPr lang="en-US"/>
          </a:p>
        </p:txBody>
      </p:sp>
    </p:spTree>
    <p:extLst>
      <p:ext uri="{BB962C8B-B14F-4D97-AF65-F5344CB8AC3E}">
        <p14:creationId xmlns:p14="http://schemas.microsoft.com/office/powerpoint/2010/main" val="4020061112"/>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en-US" dirty="0"/>
          </a:p>
        </p:txBody>
      </p:sp>
      <p:sp>
        <p:nvSpPr>
          <p:cNvPr id="4" name="عنصر نائب لرقم الشريحة 3"/>
          <p:cNvSpPr>
            <a:spLocks noGrp="1"/>
          </p:cNvSpPr>
          <p:nvPr>
            <p:ph type="sldNum" sz="quarter" idx="5"/>
          </p:nvPr>
        </p:nvSpPr>
        <p:spPr/>
        <p:txBody>
          <a:bodyPr/>
          <a:lstStyle/>
          <a:p>
            <a:fld id="{FD2693A3-4F99-4B3A-A5D2-71B4C9E3F264}" type="slidenum">
              <a:rPr lang="en-US" smtClean="0"/>
              <a:t>21</a:t>
            </a:fld>
            <a:endParaRPr lang="en-US"/>
          </a:p>
        </p:txBody>
      </p:sp>
    </p:spTree>
    <p:extLst>
      <p:ext uri="{BB962C8B-B14F-4D97-AF65-F5344CB8AC3E}">
        <p14:creationId xmlns:p14="http://schemas.microsoft.com/office/powerpoint/2010/main" val="39944173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EF2D630C-350F-AFF6-5789-684FD154CFDA}"/>
            </a:ext>
          </a:extLst>
        </p:cNvPr>
        <p:cNvGrpSpPr/>
        <p:nvPr/>
      </p:nvGrpSpPr>
      <p:grpSpPr>
        <a:xfrm>
          <a:off x="0" y="0"/>
          <a:ext cx="0" cy="0"/>
          <a:chOff x="0" y="0"/>
          <a:chExt cx="0" cy="0"/>
        </a:xfrm>
      </p:grpSpPr>
      <p:sp>
        <p:nvSpPr>
          <p:cNvPr id="2" name="عنصر نائب لصورة الشريحة 1">
            <a:extLst>
              <a:ext uri="{FF2B5EF4-FFF2-40B4-BE49-F238E27FC236}">
                <a16:creationId xmlns:a16="http://schemas.microsoft.com/office/drawing/2014/main" xmlns="" id="{B3AB4692-A1FD-7F78-9A63-DA286FC7EF8D}"/>
              </a:ext>
            </a:extLst>
          </p:cNvPr>
          <p:cNvSpPr>
            <a:spLocks noGrp="1" noRot="1" noChangeAspect="1"/>
          </p:cNvSpPr>
          <p:nvPr>
            <p:ph type="sldImg"/>
          </p:nvPr>
        </p:nvSpPr>
        <p:spPr/>
      </p:sp>
      <p:sp>
        <p:nvSpPr>
          <p:cNvPr id="3" name="عنصر نائب للملاحظات 2">
            <a:extLst>
              <a:ext uri="{FF2B5EF4-FFF2-40B4-BE49-F238E27FC236}">
                <a16:creationId xmlns:a16="http://schemas.microsoft.com/office/drawing/2014/main" xmlns="" id="{67F11D2E-0EFA-E203-5C05-8B5D747FA854}"/>
              </a:ext>
            </a:extLst>
          </p:cNvPr>
          <p:cNvSpPr>
            <a:spLocks noGrp="1"/>
          </p:cNvSpPr>
          <p:nvPr>
            <p:ph type="body" idx="1"/>
          </p:nvPr>
        </p:nvSpPr>
        <p:spPr/>
        <p:txBody>
          <a:bodyPr/>
          <a:lstStyle/>
          <a:p>
            <a:endParaRPr lang="en-US" dirty="0"/>
          </a:p>
        </p:txBody>
      </p:sp>
      <p:sp>
        <p:nvSpPr>
          <p:cNvPr id="4" name="عنصر نائب لرقم الشريحة 3">
            <a:extLst>
              <a:ext uri="{FF2B5EF4-FFF2-40B4-BE49-F238E27FC236}">
                <a16:creationId xmlns:a16="http://schemas.microsoft.com/office/drawing/2014/main" xmlns="" id="{690A0149-B33E-FCFB-99BE-805003748392}"/>
              </a:ext>
            </a:extLst>
          </p:cNvPr>
          <p:cNvSpPr>
            <a:spLocks noGrp="1"/>
          </p:cNvSpPr>
          <p:nvPr>
            <p:ph type="sldNum" sz="quarter" idx="5"/>
          </p:nvPr>
        </p:nvSpPr>
        <p:spPr/>
        <p:txBody>
          <a:bodyPr/>
          <a:lstStyle/>
          <a:p>
            <a:fld id="{FD2693A3-4F99-4B3A-A5D2-71B4C9E3F264}" type="slidenum">
              <a:rPr lang="en-US" smtClean="0"/>
              <a:t>22</a:t>
            </a:fld>
            <a:endParaRPr lang="en-US"/>
          </a:p>
        </p:txBody>
      </p:sp>
    </p:spTree>
    <p:extLst>
      <p:ext uri="{BB962C8B-B14F-4D97-AF65-F5344CB8AC3E}">
        <p14:creationId xmlns:p14="http://schemas.microsoft.com/office/powerpoint/2010/main" val="14857648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FB9B268C-3506-1ED9-1CF8-DC03EB78554E}"/>
            </a:ext>
          </a:extLst>
        </p:cNvPr>
        <p:cNvGrpSpPr/>
        <p:nvPr/>
      </p:nvGrpSpPr>
      <p:grpSpPr>
        <a:xfrm>
          <a:off x="0" y="0"/>
          <a:ext cx="0" cy="0"/>
          <a:chOff x="0" y="0"/>
          <a:chExt cx="0" cy="0"/>
        </a:xfrm>
      </p:grpSpPr>
      <p:sp>
        <p:nvSpPr>
          <p:cNvPr id="2" name="عنصر نائب لصورة الشريحة 1">
            <a:extLst>
              <a:ext uri="{FF2B5EF4-FFF2-40B4-BE49-F238E27FC236}">
                <a16:creationId xmlns:a16="http://schemas.microsoft.com/office/drawing/2014/main" xmlns="" id="{32BF1802-F962-60F6-C6A9-40D0ABF7E3D8}"/>
              </a:ext>
            </a:extLst>
          </p:cNvPr>
          <p:cNvSpPr>
            <a:spLocks noGrp="1" noRot="1" noChangeAspect="1"/>
          </p:cNvSpPr>
          <p:nvPr>
            <p:ph type="sldImg"/>
          </p:nvPr>
        </p:nvSpPr>
        <p:spPr/>
      </p:sp>
      <p:sp>
        <p:nvSpPr>
          <p:cNvPr id="3" name="عنصر نائب للملاحظات 2">
            <a:extLst>
              <a:ext uri="{FF2B5EF4-FFF2-40B4-BE49-F238E27FC236}">
                <a16:creationId xmlns:a16="http://schemas.microsoft.com/office/drawing/2014/main" xmlns="" id="{20A6505C-CE1F-D97B-C7D0-BA76A57AAC34}"/>
              </a:ext>
            </a:extLst>
          </p:cNvPr>
          <p:cNvSpPr>
            <a:spLocks noGrp="1"/>
          </p:cNvSpPr>
          <p:nvPr>
            <p:ph type="body" idx="1"/>
          </p:nvPr>
        </p:nvSpPr>
        <p:spPr/>
        <p:txBody>
          <a:bodyPr/>
          <a:lstStyle/>
          <a:p>
            <a:endParaRPr lang="en-US" dirty="0"/>
          </a:p>
        </p:txBody>
      </p:sp>
      <p:sp>
        <p:nvSpPr>
          <p:cNvPr id="4" name="عنصر نائب لرقم الشريحة 3">
            <a:extLst>
              <a:ext uri="{FF2B5EF4-FFF2-40B4-BE49-F238E27FC236}">
                <a16:creationId xmlns:a16="http://schemas.microsoft.com/office/drawing/2014/main" xmlns="" id="{3D3544BA-A76E-54C0-8276-45BA06B86AA2}"/>
              </a:ext>
            </a:extLst>
          </p:cNvPr>
          <p:cNvSpPr>
            <a:spLocks noGrp="1"/>
          </p:cNvSpPr>
          <p:nvPr>
            <p:ph type="sldNum" sz="quarter" idx="5"/>
          </p:nvPr>
        </p:nvSpPr>
        <p:spPr/>
        <p:txBody>
          <a:bodyPr/>
          <a:lstStyle/>
          <a:p>
            <a:fld id="{FD2693A3-4F99-4B3A-A5D2-71B4C9E3F264}" type="slidenum">
              <a:rPr lang="en-US" smtClean="0"/>
              <a:t>23</a:t>
            </a:fld>
            <a:endParaRPr lang="en-US"/>
          </a:p>
        </p:txBody>
      </p:sp>
    </p:spTree>
    <p:extLst>
      <p:ext uri="{BB962C8B-B14F-4D97-AF65-F5344CB8AC3E}">
        <p14:creationId xmlns:p14="http://schemas.microsoft.com/office/powerpoint/2010/main" val="6751232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xmlns="" id="{0550CAE2-CE7E-7586-CA36-1C443827685F}"/>
              </a:ext>
            </a:extLst>
          </p:cNvPr>
          <p:cNvSpPr>
            <a:spLocks noGrp="1"/>
          </p:cNvSpPr>
          <p:nvPr>
            <p:ph type="ctrTitle"/>
          </p:nvPr>
        </p:nvSpPr>
        <p:spPr>
          <a:xfrm>
            <a:off x="1524000" y="1122363"/>
            <a:ext cx="9144000" cy="2387600"/>
          </a:xfrm>
        </p:spPr>
        <p:txBody>
          <a:bodyPr anchor="b"/>
          <a:lstStyle>
            <a:lvl1pPr algn="ctr">
              <a:defRPr sz="6000"/>
            </a:lvl1pPr>
          </a:lstStyle>
          <a:p>
            <a:r>
              <a:rPr lang="ar-SA"/>
              <a:t>انقر لتحرير نمط عنوان الشكل الرئيسي</a:t>
            </a:r>
            <a:endParaRPr lang="en-US"/>
          </a:p>
        </p:txBody>
      </p:sp>
      <p:sp>
        <p:nvSpPr>
          <p:cNvPr id="3" name="عنوان فرعي 2">
            <a:extLst>
              <a:ext uri="{FF2B5EF4-FFF2-40B4-BE49-F238E27FC236}">
                <a16:creationId xmlns:a16="http://schemas.microsoft.com/office/drawing/2014/main" xmlns="" id="{07852341-EB44-D559-B463-A6B693D971E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a:t>انقر لتحرير نمط العنوان الفرعي للشكل الرئيسي</a:t>
            </a:r>
            <a:endParaRPr lang="en-US"/>
          </a:p>
        </p:txBody>
      </p:sp>
      <p:sp>
        <p:nvSpPr>
          <p:cNvPr id="4" name="عنصر نائب للتاريخ 3">
            <a:extLst>
              <a:ext uri="{FF2B5EF4-FFF2-40B4-BE49-F238E27FC236}">
                <a16:creationId xmlns:a16="http://schemas.microsoft.com/office/drawing/2014/main" xmlns="" id="{3FE4DC42-95C4-7FA4-8C85-6D23BE8861A0}"/>
              </a:ext>
            </a:extLst>
          </p:cNvPr>
          <p:cNvSpPr>
            <a:spLocks noGrp="1"/>
          </p:cNvSpPr>
          <p:nvPr>
            <p:ph type="dt" sz="half" idx="10"/>
          </p:nvPr>
        </p:nvSpPr>
        <p:spPr/>
        <p:txBody>
          <a:bodyPr/>
          <a:lstStyle/>
          <a:p>
            <a:fld id="{6CB83ACD-A423-4F07-A649-24F49C1034E6}" type="datetimeFigureOut">
              <a:rPr lang="en-US" smtClean="0"/>
              <a:t>11/19/2024</a:t>
            </a:fld>
            <a:endParaRPr lang="en-US"/>
          </a:p>
        </p:txBody>
      </p:sp>
      <p:sp>
        <p:nvSpPr>
          <p:cNvPr id="5" name="عنصر نائب للتذييل 4">
            <a:extLst>
              <a:ext uri="{FF2B5EF4-FFF2-40B4-BE49-F238E27FC236}">
                <a16:creationId xmlns:a16="http://schemas.microsoft.com/office/drawing/2014/main" xmlns="" id="{3072B856-D3E9-35B0-96FE-0D2ACC2CB686}"/>
              </a:ext>
            </a:extLst>
          </p:cNvPr>
          <p:cNvSpPr>
            <a:spLocks noGrp="1"/>
          </p:cNvSpPr>
          <p:nvPr>
            <p:ph type="ftr" sz="quarter" idx="11"/>
          </p:nvPr>
        </p:nvSpPr>
        <p:spPr/>
        <p:txBody>
          <a:bodyPr/>
          <a:lstStyle/>
          <a:p>
            <a:endParaRPr lang="en-US"/>
          </a:p>
        </p:txBody>
      </p:sp>
      <p:sp>
        <p:nvSpPr>
          <p:cNvPr id="6" name="عنصر نائب لرقم الشريحة 5">
            <a:extLst>
              <a:ext uri="{FF2B5EF4-FFF2-40B4-BE49-F238E27FC236}">
                <a16:creationId xmlns:a16="http://schemas.microsoft.com/office/drawing/2014/main" xmlns="" id="{E93ABE98-65A2-8B76-856C-C43C29ACBC23}"/>
              </a:ext>
            </a:extLst>
          </p:cNvPr>
          <p:cNvSpPr>
            <a:spLocks noGrp="1"/>
          </p:cNvSpPr>
          <p:nvPr>
            <p:ph type="sldNum" sz="quarter" idx="12"/>
          </p:nvPr>
        </p:nvSpPr>
        <p:spPr/>
        <p:txBody>
          <a:bodyPr/>
          <a:lstStyle/>
          <a:p>
            <a:fld id="{B785FAF2-5B63-400A-9EBD-B28E1AED9023}" type="slidenum">
              <a:rPr lang="en-US" smtClean="0"/>
              <a:t>‹#›</a:t>
            </a:fld>
            <a:endParaRPr lang="en-US"/>
          </a:p>
        </p:txBody>
      </p:sp>
    </p:spTree>
    <p:extLst>
      <p:ext uri="{BB962C8B-B14F-4D97-AF65-F5344CB8AC3E}">
        <p14:creationId xmlns:p14="http://schemas.microsoft.com/office/powerpoint/2010/main" val="6812635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xmlns="" id="{B6251E0D-3730-B278-22A8-5DA73023F7C4}"/>
              </a:ext>
            </a:extLst>
          </p:cNvPr>
          <p:cNvSpPr>
            <a:spLocks noGrp="1"/>
          </p:cNvSpPr>
          <p:nvPr>
            <p:ph type="title"/>
          </p:nvPr>
        </p:nvSpPr>
        <p:spPr/>
        <p:txBody>
          <a:bodyPr/>
          <a:lstStyle/>
          <a:p>
            <a:r>
              <a:rPr lang="ar-SA"/>
              <a:t>انقر لتحرير نمط عنوان الشكل الرئيسي</a:t>
            </a:r>
            <a:endParaRPr lang="en-US"/>
          </a:p>
        </p:txBody>
      </p:sp>
      <p:sp>
        <p:nvSpPr>
          <p:cNvPr id="3" name="عنصر نائب للعنوان العمودي 2">
            <a:extLst>
              <a:ext uri="{FF2B5EF4-FFF2-40B4-BE49-F238E27FC236}">
                <a16:creationId xmlns:a16="http://schemas.microsoft.com/office/drawing/2014/main" xmlns="" id="{BE190163-9F88-9028-C8DE-778C24A0A9B1}"/>
              </a:ext>
            </a:extLst>
          </p:cNvPr>
          <p:cNvSpPr>
            <a:spLocks noGrp="1"/>
          </p:cNvSpPr>
          <p:nvPr>
            <p:ph type="body" orient="vert" idx="1"/>
          </p:nvPr>
        </p:nvSpPr>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تاريخ 3">
            <a:extLst>
              <a:ext uri="{FF2B5EF4-FFF2-40B4-BE49-F238E27FC236}">
                <a16:creationId xmlns:a16="http://schemas.microsoft.com/office/drawing/2014/main" xmlns="" id="{AF3F3C76-8E1F-54E1-9FA7-EE547A178DFA}"/>
              </a:ext>
            </a:extLst>
          </p:cNvPr>
          <p:cNvSpPr>
            <a:spLocks noGrp="1"/>
          </p:cNvSpPr>
          <p:nvPr>
            <p:ph type="dt" sz="half" idx="10"/>
          </p:nvPr>
        </p:nvSpPr>
        <p:spPr/>
        <p:txBody>
          <a:bodyPr/>
          <a:lstStyle/>
          <a:p>
            <a:fld id="{6CB83ACD-A423-4F07-A649-24F49C1034E6}" type="datetimeFigureOut">
              <a:rPr lang="en-US" smtClean="0"/>
              <a:t>11/19/2024</a:t>
            </a:fld>
            <a:endParaRPr lang="en-US"/>
          </a:p>
        </p:txBody>
      </p:sp>
      <p:sp>
        <p:nvSpPr>
          <p:cNvPr id="5" name="عنصر نائب للتذييل 4">
            <a:extLst>
              <a:ext uri="{FF2B5EF4-FFF2-40B4-BE49-F238E27FC236}">
                <a16:creationId xmlns:a16="http://schemas.microsoft.com/office/drawing/2014/main" xmlns="" id="{2B356435-EAFA-360E-1492-619C356CB100}"/>
              </a:ext>
            </a:extLst>
          </p:cNvPr>
          <p:cNvSpPr>
            <a:spLocks noGrp="1"/>
          </p:cNvSpPr>
          <p:nvPr>
            <p:ph type="ftr" sz="quarter" idx="11"/>
          </p:nvPr>
        </p:nvSpPr>
        <p:spPr/>
        <p:txBody>
          <a:bodyPr/>
          <a:lstStyle/>
          <a:p>
            <a:endParaRPr lang="en-US"/>
          </a:p>
        </p:txBody>
      </p:sp>
      <p:sp>
        <p:nvSpPr>
          <p:cNvPr id="6" name="عنصر نائب لرقم الشريحة 5">
            <a:extLst>
              <a:ext uri="{FF2B5EF4-FFF2-40B4-BE49-F238E27FC236}">
                <a16:creationId xmlns:a16="http://schemas.microsoft.com/office/drawing/2014/main" xmlns="" id="{981B6CAF-1ED4-C8A4-3A9D-123E307DEEE5}"/>
              </a:ext>
            </a:extLst>
          </p:cNvPr>
          <p:cNvSpPr>
            <a:spLocks noGrp="1"/>
          </p:cNvSpPr>
          <p:nvPr>
            <p:ph type="sldNum" sz="quarter" idx="12"/>
          </p:nvPr>
        </p:nvSpPr>
        <p:spPr/>
        <p:txBody>
          <a:bodyPr/>
          <a:lstStyle/>
          <a:p>
            <a:fld id="{B785FAF2-5B63-400A-9EBD-B28E1AED9023}" type="slidenum">
              <a:rPr lang="en-US" smtClean="0"/>
              <a:t>‹#›</a:t>
            </a:fld>
            <a:endParaRPr lang="en-US"/>
          </a:p>
        </p:txBody>
      </p:sp>
    </p:spTree>
    <p:extLst>
      <p:ext uri="{BB962C8B-B14F-4D97-AF65-F5344CB8AC3E}">
        <p14:creationId xmlns:p14="http://schemas.microsoft.com/office/powerpoint/2010/main" val="33228740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a:extLst>
              <a:ext uri="{FF2B5EF4-FFF2-40B4-BE49-F238E27FC236}">
                <a16:creationId xmlns:a16="http://schemas.microsoft.com/office/drawing/2014/main" xmlns="" id="{08907DBA-1948-A3B0-2903-1C2111487586}"/>
              </a:ext>
            </a:extLst>
          </p:cNvPr>
          <p:cNvSpPr>
            <a:spLocks noGrp="1"/>
          </p:cNvSpPr>
          <p:nvPr>
            <p:ph type="title" orient="vert"/>
          </p:nvPr>
        </p:nvSpPr>
        <p:spPr>
          <a:xfrm>
            <a:off x="8724900" y="365125"/>
            <a:ext cx="2628900" cy="5811838"/>
          </a:xfrm>
        </p:spPr>
        <p:txBody>
          <a:bodyPr vert="eaVert"/>
          <a:lstStyle/>
          <a:p>
            <a:r>
              <a:rPr lang="ar-SA"/>
              <a:t>انقر لتحرير نمط عنوان الشكل الرئيسي</a:t>
            </a:r>
            <a:endParaRPr lang="en-US"/>
          </a:p>
        </p:txBody>
      </p:sp>
      <p:sp>
        <p:nvSpPr>
          <p:cNvPr id="3" name="عنصر نائب للعنوان العمودي 2">
            <a:extLst>
              <a:ext uri="{FF2B5EF4-FFF2-40B4-BE49-F238E27FC236}">
                <a16:creationId xmlns:a16="http://schemas.microsoft.com/office/drawing/2014/main" xmlns="" id="{8FFACC1D-06A3-4F6B-EB7F-3F102DD214FF}"/>
              </a:ext>
            </a:extLst>
          </p:cNvPr>
          <p:cNvSpPr>
            <a:spLocks noGrp="1"/>
          </p:cNvSpPr>
          <p:nvPr>
            <p:ph type="body" orient="vert" idx="1"/>
          </p:nvPr>
        </p:nvSpPr>
        <p:spPr>
          <a:xfrm>
            <a:off x="838200" y="365125"/>
            <a:ext cx="7734300" cy="5811838"/>
          </a:xfrm>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تاريخ 3">
            <a:extLst>
              <a:ext uri="{FF2B5EF4-FFF2-40B4-BE49-F238E27FC236}">
                <a16:creationId xmlns:a16="http://schemas.microsoft.com/office/drawing/2014/main" xmlns="" id="{FCEACA0F-AE41-FDCA-87E7-55EFF65D4859}"/>
              </a:ext>
            </a:extLst>
          </p:cNvPr>
          <p:cNvSpPr>
            <a:spLocks noGrp="1"/>
          </p:cNvSpPr>
          <p:nvPr>
            <p:ph type="dt" sz="half" idx="10"/>
          </p:nvPr>
        </p:nvSpPr>
        <p:spPr/>
        <p:txBody>
          <a:bodyPr/>
          <a:lstStyle/>
          <a:p>
            <a:fld id="{6CB83ACD-A423-4F07-A649-24F49C1034E6}" type="datetimeFigureOut">
              <a:rPr lang="en-US" smtClean="0"/>
              <a:t>11/19/2024</a:t>
            </a:fld>
            <a:endParaRPr lang="en-US"/>
          </a:p>
        </p:txBody>
      </p:sp>
      <p:sp>
        <p:nvSpPr>
          <p:cNvPr id="5" name="عنصر نائب للتذييل 4">
            <a:extLst>
              <a:ext uri="{FF2B5EF4-FFF2-40B4-BE49-F238E27FC236}">
                <a16:creationId xmlns:a16="http://schemas.microsoft.com/office/drawing/2014/main" xmlns="" id="{6175B0C7-76B3-66E4-DB99-A43A94907F84}"/>
              </a:ext>
            </a:extLst>
          </p:cNvPr>
          <p:cNvSpPr>
            <a:spLocks noGrp="1"/>
          </p:cNvSpPr>
          <p:nvPr>
            <p:ph type="ftr" sz="quarter" idx="11"/>
          </p:nvPr>
        </p:nvSpPr>
        <p:spPr/>
        <p:txBody>
          <a:bodyPr/>
          <a:lstStyle/>
          <a:p>
            <a:endParaRPr lang="en-US"/>
          </a:p>
        </p:txBody>
      </p:sp>
      <p:sp>
        <p:nvSpPr>
          <p:cNvPr id="6" name="عنصر نائب لرقم الشريحة 5">
            <a:extLst>
              <a:ext uri="{FF2B5EF4-FFF2-40B4-BE49-F238E27FC236}">
                <a16:creationId xmlns:a16="http://schemas.microsoft.com/office/drawing/2014/main" xmlns="" id="{E2665E1F-4B38-8650-BB1C-E0E1FB57EF53}"/>
              </a:ext>
            </a:extLst>
          </p:cNvPr>
          <p:cNvSpPr>
            <a:spLocks noGrp="1"/>
          </p:cNvSpPr>
          <p:nvPr>
            <p:ph type="sldNum" sz="quarter" idx="12"/>
          </p:nvPr>
        </p:nvSpPr>
        <p:spPr/>
        <p:txBody>
          <a:bodyPr/>
          <a:lstStyle/>
          <a:p>
            <a:fld id="{B785FAF2-5B63-400A-9EBD-B28E1AED9023}" type="slidenum">
              <a:rPr lang="en-US" smtClean="0"/>
              <a:t>‹#›</a:t>
            </a:fld>
            <a:endParaRPr lang="en-US"/>
          </a:p>
        </p:txBody>
      </p:sp>
    </p:spTree>
    <p:extLst>
      <p:ext uri="{BB962C8B-B14F-4D97-AF65-F5344CB8AC3E}">
        <p14:creationId xmlns:p14="http://schemas.microsoft.com/office/powerpoint/2010/main" val="38658964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xmlns="" id="{10F95F7F-1668-005C-AA85-8AF5B2F891EA}"/>
              </a:ext>
            </a:extLst>
          </p:cNvPr>
          <p:cNvSpPr>
            <a:spLocks noGrp="1"/>
          </p:cNvSpPr>
          <p:nvPr>
            <p:ph type="title"/>
          </p:nvPr>
        </p:nvSpPr>
        <p:spPr/>
        <p:txBody>
          <a:bodyPr/>
          <a:lstStyle/>
          <a:p>
            <a:r>
              <a:rPr lang="ar-SA"/>
              <a:t>انقر لتحرير نمط عنوان الشكل الرئيسي</a:t>
            </a:r>
            <a:endParaRPr lang="en-US"/>
          </a:p>
        </p:txBody>
      </p:sp>
      <p:sp>
        <p:nvSpPr>
          <p:cNvPr id="3" name="عنصر نائب للمحتوى 2">
            <a:extLst>
              <a:ext uri="{FF2B5EF4-FFF2-40B4-BE49-F238E27FC236}">
                <a16:creationId xmlns:a16="http://schemas.microsoft.com/office/drawing/2014/main" xmlns="" id="{F5257FDA-461E-2905-8B62-53C21AF8523E}"/>
              </a:ext>
            </a:extLst>
          </p:cNvPr>
          <p:cNvSpPr>
            <a:spLocks noGrp="1"/>
          </p:cNvSpPr>
          <p:nvPr>
            <p:ph idx="1"/>
          </p:nvPr>
        </p:nvSpPr>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تاريخ 3">
            <a:extLst>
              <a:ext uri="{FF2B5EF4-FFF2-40B4-BE49-F238E27FC236}">
                <a16:creationId xmlns:a16="http://schemas.microsoft.com/office/drawing/2014/main" xmlns="" id="{6360B0E9-834B-B17C-A9B8-B6E19556160C}"/>
              </a:ext>
            </a:extLst>
          </p:cNvPr>
          <p:cNvSpPr>
            <a:spLocks noGrp="1"/>
          </p:cNvSpPr>
          <p:nvPr>
            <p:ph type="dt" sz="half" idx="10"/>
          </p:nvPr>
        </p:nvSpPr>
        <p:spPr/>
        <p:txBody>
          <a:bodyPr/>
          <a:lstStyle/>
          <a:p>
            <a:fld id="{6CB83ACD-A423-4F07-A649-24F49C1034E6}" type="datetimeFigureOut">
              <a:rPr lang="en-US" smtClean="0"/>
              <a:t>11/19/2024</a:t>
            </a:fld>
            <a:endParaRPr lang="en-US"/>
          </a:p>
        </p:txBody>
      </p:sp>
      <p:sp>
        <p:nvSpPr>
          <p:cNvPr id="5" name="عنصر نائب للتذييل 4">
            <a:extLst>
              <a:ext uri="{FF2B5EF4-FFF2-40B4-BE49-F238E27FC236}">
                <a16:creationId xmlns:a16="http://schemas.microsoft.com/office/drawing/2014/main" xmlns="" id="{C5053A11-1BE5-10F8-5082-0F9B755B8E26}"/>
              </a:ext>
            </a:extLst>
          </p:cNvPr>
          <p:cNvSpPr>
            <a:spLocks noGrp="1"/>
          </p:cNvSpPr>
          <p:nvPr>
            <p:ph type="ftr" sz="quarter" idx="11"/>
          </p:nvPr>
        </p:nvSpPr>
        <p:spPr/>
        <p:txBody>
          <a:bodyPr/>
          <a:lstStyle/>
          <a:p>
            <a:endParaRPr lang="en-US"/>
          </a:p>
        </p:txBody>
      </p:sp>
      <p:sp>
        <p:nvSpPr>
          <p:cNvPr id="6" name="عنصر نائب لرقم الشريحة 5">
            <a:extLst>
              <a:ext uri="{FF2B5EF4-FFF2-40B4-BE49-F238E27FC236}">
                <a16:creationId xmlns:a16="http://schemas.microsoft.com/office/drawing/2014/main" xmlns="" id="{B7E24DD6-F184-1E93-43B8-F5043EE4D44C}"/>
              </a:ext>
            </a:extLst>
          </p:cNvPr>
          <p:cNvSpPr>
            <a:spLocks noGrp="1"/>
          </p:cNvSpPr>
          <p:nvPr>
            <p:ph type="sldNum" sz="quarter" idx="12"/>
          </p:nvPr>
        </p:nvSpPr>
        <p:spPr/>
        <p:txBody>
          <a:bodyPr/>
          <a:lstStyle/>
          <a:p>
            <a:fld id="{B785FAF2-5B63-400A-9EBD-B28E1AED9023}" type="slidenum">
              <a:rPr lang="en-US" smtClean="0"/>
              <a:t>‹#›</a:t>
            </a:fld>
            <a:endParaRPr lang="en-US"/>
          </a:p>
        </p:txBody>
      </p:sp>
    </p:spTree>
    <p:extLst>
      <p:ext uri="{BB962C8B-B14F-4D97-AF65-F5344CB8AC3E}">
        <p14:creationId xmlns:p14="http://schemas.microsoft.com/office/powerpoint/2010/main" val="9657515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xmlns="" id="{88F0DAC6-BA8D-45AB-9D98-1FD83CA13E66}"/>
              </a:ext>
            </a:extLst>
          </p:cNvPr>
          <p:cNvSpPr>
            <a:spLocks noGrp="1"/>
          </p:cNvSpPr>
          <p:nvPr>
            <p:ph type="title"/>
          </p:nvPr>
        </p:nvSpPr>
        <p:spPr>
          <a:xfrm>
            <a:off x="831850" y="1709738"/>
            <a:ext cx="10515600" cy="2852737"/>
          </a:xfrm>
        </p:spPr>
        <p:txBody>
          <a:bodyPr anchor="b"/>
          <a:lstStyle>
            <a:lvl1pPr>
              <a:defRPr sz="6000"/>
            </a:lvl1pPr>
          </a:lstStyle>
          <a:p>
            <a:r>
              <a:rPr lang="ar-SA"/>
              <a:t>انقر لتحرير نمط عنوان الشكل الرئيسي</a:t>
            </a:r>
            <a:endParaRPr lang="en-US"/>
          </a:p>
        </p:txBody>
      </p:sp>
      <p:sp>
        <p:nvSpPr>
          <p:cNvPr id="3" name="عنصر نائب للنص 2">
            <a:extLst>
              <a:ext uri="{FF2B5EF4-FFF2-40B4-BE49-F238E27FC236}">
                <a16:creationId xmlns:a16="http://schemas.microsoft.com/office/drawing/2014/main" xmlns="" id="{69A8FF27-8E40-E962-BA3A-00FB29568FE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ar-SA"/>
              <a:t>انقر لتحرير أنماط نص الشكل الرئيسي</a:t>
            </a:r>
          </a:p>
        </p:txBody>
      </p:sp>
      <p:sp>
        <p:nvSpPr>
          <p:cNvPr id="4" name="عنصر نائب للتاريخ 3">
            <a:extLst>
              <a:ext uri="{FF2B5EF4-FFF2-40B4-BE49-F238E27FC236}">
                <a16:creationId xmlns:a16="http://schemas.microsoft.com/office/drawing/2014/main" xmlns="" id="{6DD0470F-ACD8-FE93-C908-D50EAF0E0FD4}"/>
              </a:ext>
            </a:extLst>
          </p:cNvPr>
          <p:cNvSpPr>
            <a:spLocks noGrp="1"/>
          </p:cNvSpPr>
          <p:nvPr>
            <p:ph type="dt" sz="half" idx="10"/>
          </p:nvPr>
        </p:nvSpPr>
        <p:spPr/>
        <p:txBody>
          <a:bodyPr/>
          <a:lstStyle/>
          <a:p>
            <a:fld id="{6CB83ACD-A423-4F07-A649-24F49C1034E6}" type="datetimeFigureOut">
              <a:rPr lang="en-US" smtClean="0"/>
              <a:t>11/19/2024</a:t>
            </a:fld>
            <a:endParaRPr lang="en-US"/>
          </a:p>
        </p:txBody>
      </p:sp>
      <p:sp>
        <p:nvSpPr>
          <p:cNvPr id="5" name="عنصر نائب للتذييل 4">
            <a:extLst>
              <a:ext uri="{FF2B5EF4-FFF2-40B4-BE49-F238E27FC236}">
                <a16:creationId xmlns:a16="http://schemas.microsoft.com/office/drawing/2014/main" xmlns="" id="{26FD4EB6-D71B-F8A8-9A1B-1938B807BC95}"/>
              </a:ext>
            </a:extLst>
          </p:cNvPr>
          <p:cNvSpPr>
            <a:spLocks noGrp="1"/>
          </p:cNvSpPr>
          <p:nvPr>
            <p:ph type="ftr" sz="quarter" idx="11"/>
          </p:nvPr>
        </p:nvSpPr>
        <p:spPr/>
        <p:txBody>
          <a:bodyPr/>
          <a:lstStyle/>
          <a:p>
            <a:endParaRPr lang="en-US"/>
          </a:p>
        </p:txBody>
      </p:sp>
      <p:sp>
        <p:nvSpPr>
          <p:cNvPr id="6" name="عنصر نائب لرقم الشريحة 5">
            <a:extLst>
              <a:ext uri="{FF2B5EF4-FFF2-40B4-BE49-F238E27FC236}">
                <a16:creationId xmlns:a16="http://schemas.microsoft.com/office/drawing/2014/main" xmlns="" id="{5CE3C850-F077-B402-3C54-7B3D7B5B7B13}"/>
              </a:ext>
            </a:extLst>
          </p:cNvPr>
          <p:cNvSpPr>
            <a:spLocks noGrp="1"/>
          </p:cNvSpPr>
          <p:nvPr>
            <p:ph type="sldNum" sz="quarter" idx="12"/>
          </p:nvPr>
        </p:nvSpPr>
        <p:spPr/>
        <p:txBody>
          <a:bodyPr/>
          <a:lstStyle/>
          <a:p>
            <a:fld id="{B785FAF2-5B63-400A-9EBD-B28E1AED9023}" type="slidenum">
              <a:rPr lang="en-US" smtClean="0"/>
              <a:t>‹#›</a:t>
            </a:fld>
            <a:endParaRPr lang="en-US"/>
          </a:p>
        </p:txBody>
      </p:sp>
    </p:spTree>
    <p:extLst>
      <p:ext uri="{BB962C8B-B14F-4D97-AF65-F5344CB8AC3E}">
        <p14:creationId xmlns:p14="http://schemas.microsoft.com/office/powerpoint/2010/main" val="28629262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xmlns="" id="{3AF00E82-FD62-907A-EDBC-F3F95F5A6E66}"/>
              </a:ext>
            </a:extLst>
          </p:cNvPr>
          <p:cNvSpPr>
            <a:spLocks noGrp="1"/>
          </p:cNvSpPr>
          <p:nvPr>
            <p:ph type="title"/>
          </p:nvPr>
        </p:nvSpPr>
        <p:spPr/>
        <p:txBody>
          <a:bodyPr/>
          <a:lstStyle/>
          <a:p>
            <a:r>
              <a:rPr lang="ar-SA"/>
              <a:t>انقر لتحرير نمط عنوان الشكل الرئيسي</a:t>
            </a:r>
            <a:endParaRPr lang="en-US"/>
          </a:p>
        </p:txBody>
      </p:sp>
      <p:sp>
        <p:nvSpPr>
          <p:cNvPr id="3" name="عنصر نائب للمحتوى 2">
            <a:extLst>
              <a:ext uri="{FF2B5EF4-FFF2-40B4-BE49-F238E27FC236}">
                <a16:creationId xmlns:a16="http://schemas.microsoft.com/office/drawing/2014/main" xmlns="" id="{8A5B2A0E-9766-0F69-4168-160E4BDD604D}"/>
              </a:ext>
            </a:extLst>
          </p:cNvPr>
          <p:cNvSpPr>
            <a:spLocks noGrp="1"/>
          </p:cNvSpPr>
          <p:nvPr>
            <p:ph sz="half" idx="1"/>
          </p:nvPr>
        </p:nvSpPr>
        <p:spPr>
          <a:xfrm>
            <a:off x="838200" y="1825625"/>
            <a:ext cx="5181600" cy="435133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محتوى 3">
            <a:extLst>
              <a:ext uri="{FF2B5EF4-FFF2-40B4-BE49-F238E27FC236}">
                <a16:creationId xmlns:a16="http://schemas.microsoft.com/office/drawing/2014/main" xmlns="" id="{457337F6-8F93-43DE-CF9D-8741FB9BADA8}"/>
              </a:ext>
            </a:extLst>
          </p:cNvPr>
          <p:cNvSpPr>
            <a:spLocks noGrp="1"/>
          </p:cNvSpPr>
          <p:nvPr>
            <p:ph sz="half" idx="2"/>
          </p:nvPr>
        </p:nvSpPr>
        <p:spPr>
          <a:xfrm>
            <a:off x="6172200" y="1825625"/>
            <a:ext cx="5181600" cy="435133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5" name="عنصر نائب للتاريخ 4">
            <a:extLst>
              <a:ext uri="{FF2B5EF4-FFF2-40B4-BE49-F238E27FC236}">
                <a16:creationId xmlns:a16="http://schemas.microsoft.com/office/drawing/2014/main" xmlns="" id="{0D350E67-A291-0958-2BEE-16DC6FD6A11D}"/>
              </a:ext>
            </a:extLst>
          </p:cNvPr>
          <p:cNvSpPr>
            <a:spLocks noGrp="1"/>
          </p:cNvSpPr>
          <p:nvPr>
            <p:ph type="dt" sz="half" idx="10"/>
          </p:nvPr>
        </p:nvSpPr>
        <p:spPr/>
        <p:txBody>
          <a:bodyPr/>
          <a:lstStyle/>
          <a:p>
            <a:fld id="{6CB83ACD-A423-4F07-A649-24F49C1034E6}" type="datetimeFigureOut">
              <a:rPr lang="en-US" smtClean="0"/>
              <a:t>11/19/2024</a:t>
            </a:fld>
            <a:endParaRPr lang="en-US"/>
          </a:p>
        </p:txBody>
      </p:sp>
      <p:sp>
        <p:nvSpPr>
          <p:cNvPr id="6" name="عنصر نائب للتذييل 5">
            <a:extLst>
              <a:ext uri="{FF2B5EF4-FFF2-40B4-BE49-F238E27FC236}">
                <a16:creationId xmlns:a16="http://schemas.microsoft.com/office/drawing/2014/main" xmlns="" id="{98A3AA75-82BB-AEB5-D211-4F873BC524C1}"/>
              </a:ext>
            </a:extLst>
          </p:cNvPr>
          <p:cNvSpPr>
            <a:spLocks noGrp="1"/>
          </p:cNvSpPr>
          <p:nvPr>
            <p:ph type="ftr" sz="quarter" idx="11"/>
          </p:nvPr>
        </p:nvSpPr>
        <p:spPr/>
        <p:txBody>
          <a:bodyPr/>
          <a:lstStyle/>
          <a:p>
            <a:endParaRPr lang="en-US"/>
          </a:p>
        </p:txBody>
      </p:sp>
      <p:sp>
        <p:nvSpPr>
          <p:cNvPr id="7" name="عنصر نائب لرقم الشريحة 6">
            <a:extLst>
              <a:ext uri="{FF2B5EF4-FFF2-40B4-BE49-F238E27FC236}">
                <a16:creationId xmlns:a16="http://schemas.microsoft.com/office/drawing/2014/main" xmlns="" id="{0E693D7E-E48E-0F97-F6E5-AFF1B423DED6}"/>
              </a:ext>
            </a:extLst>
          </p:cNvPr>
          <p:cNvSpPr>
            <a:spLocks noGrp="1"/>
          </p:cNvSpPr>
          <p:nvPr>
            <p:ph type="sldNum" sz="quarter" idx="12"/>
          </p:nvPr>
        </p:nvSpPr>
        <p:spPr/>
        <p:txBody>
          <a:bodyPr/>
          <a:lstStyle/>
          <a:p>
            <a:fld id="{B785FAF2-5B63-400A-9EBD-B28E1AED9023}" type="slidenum">
              <a:rPr lang="en-US" smtClean="0"/>
              <a:t>‹#›</a:t>
            </a:fld>
            <a:endParaRPr lang="en-US"/>
          </a:p>
        </p:txBody>
      </p:sp>
    </p:spTree>
    <p:extLst>
      <p:ext uri="{BB962C8B-B14F-4D97-AF65-F5344CB8AC3E}">
        <p14:creationId xmlns:p14="http://schemas.microsoft.com/office/powerpoint/2010/main" val="21098775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xmlns="" id="{DB734BD2-3FB4-28DA-6007-BA3D89AF0618}"/>
              </a:ext>
            </a:extLst>
          </p:cNvPr>
          <p:cNvSpPr>
            <a:spLocks noGrp="1"/>
          </p:cNvSpPr>
          <p:nvPr>
            <p:ph type="title"/>
          </p:nvPr>
        </p:nvSpPr>
        <p:spPr>
          <a:xfrm>
            <a:off x="839788" y="365125"/>
            <a:ext cx="10515600" cy="1325563"/>
          </a:xfrm>
        </p:spPr>
        <p:txBody>
          <a:bodyPr/>
          <a:lstStyle/>
          <a:p>
            <a:r>
              <a:rPr lang="ar-SA"/>
              <a:t>انقر لتحرير نمط عنوان الشكل الرئيسي</a:t>
            </a:r>
            <a:endParaRPr lang="en-US"/>
          </a:p>
        </p:txBody>
      </p:sp>
      <p:sp>
        <p:nvSpPr>
          <p:cNvPr id="3" name="عنصر نائب للنص 2">
            <a:extLst>
              <a:ext uri="{FF2B5EF4-FFF2-40B4-BE49-F238E27FC236}">
                <a16:creationId xmlns:a16="http://schemas.microsoft.com/office/drawing/2014/main" xmlns="" id="{4784E650-C054-DFAE-3371-573D1E8831D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4" name="عنصر نائب للمحتوى 3">
            <a:extLst>
              <a:ext uri="{FF2B5EF4-FFF2-40B4-BE49-F238E27FC236}">
                <a16:creationId xmlns:a16="http://schemas.microsoft.com/office/drawing/2014/main" xmlns="" id="{748CA196-959F-9E08-74BA-5502AF6433A4}"/>
              </a:ext>
            </a:extLst>
          </p:cNvPr>
          <p:cNvSpPr>
            <a:spLocks noGrp="1"/>
          </p:cNvSpPr>
          <p:nvPr>
            <p:ph sz="half" idx="2"/>
          </p:nvPr>
        </p:nvSpPr>
        <p:spPr>
          <a:xfrm>
            <a:off x="839788" y="2505075"/>
            <a:ext cx="5157787" cy="368458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5" name="عنصر نائب للنص 4">
            <a:extLst>
              <a:ext uri="{FF2B5EF4-FFF2-40B4-BE49-F238E27FC236}">
                <a16:creationId xmlns:a16="http://schemas.microsoft.com/office/drawing/2014/main" xmlns="" id="{63C5DD2F-A24C-16A1-FCEC-DB1370524DC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6" name="عنصر نائب للمحتوى 5">
            <a:extLst>
              <a:ext uri="{FF2B5EF4-FFF2-40B4-BE49-F238E27FC236}">
                <a16:creationId xmlns:a16="http://schemas.microsoft.com/office/drawing/2014/main" xmlns="" id="{4F61CAA3-A4D4-79F6-7BBE-EDFF779783A8}"/>
              </a:ext>
            </a:extLst>
          </p:cNvPr>
          <p:cNvSpPr>
            <a:spLocks noGrp="1"/>
          </p:cNvSpPr>
          <p:nvPr>
            <p:ph sz="quarter" idx="4"/>
          </p:nvPr>
        </p:nvSpPr>
        <p:spPr>
          <a:xfrm>
            <a:off x="6172200" y="2505075"/>
            <a:ext cx="5183188" cy="368458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7" name="عنصر نائب للتاريخ 6">
            <a:extLst>
              <a:ext uri="{FF2B5EF4-FFF2-40B4-BE49-F238E27FC236}">
                <a16:creationId xmlns:a16="http://schemas.microsoft.com/office/drawing/2014/main" xmlns="" id="{EB3A217C-1D06-90EB-3E3D-045F8733544A}"/>
              </a:ext>
            </a:extLst>
          </p:cNvPr>
          <p:cNvSpPr>
            <a:spLocks noGrp="1"/>
          </p:cNvSpPr>
          <p:nvPr>
            <p:ph type="dt" sz="half" idx="10"/>
          </p:nvPr>
        </p:nvSpPr>
        <p:spPr/>
        <p:txBody>
          <a:bodyPr/>
          <a:lstStyle/>
          <a:p>
            <a:fld id="{6CB83ACD-A423-4F07-A649-24F49C1034E6}" type="datetimeFigureOut">
              <a:rPr lang="en-US" smtClean="0"/>
              <a:t>11/19/2024</a:t>
            </a:fld>
            <a:endParaRPr lang="en-US"/>
          </a:p>
        </p:txBody>
      </p:sp>
      <p:sp>
        <p:nvSpPr>
          <p:cNvPr id="8" name="عنصر نائب للتذييل 7">
            <a:extLst>
              <a:ext uri="{FF2B5EF4-FFF2-40B4-BE49-F238E27FC236}">
                <a16:creationId xmlns:a16="http://schemas.microsoft.com/office/drawing/2014/main" xmlns="" id="{59FAA2E7-61B1-D5F3-1344-673356D2EB06}"/>
              </a:ext>
            </a:extLst>
          </p:cNvPr>
          <p:cNvSpPr>
            <a:spLocks noGrp="1"/>
          </p:cNvSpPr>
          <p:nvPr>
            <p:ph type="ftr" sz="quarter" idx="11"/>
          </p:nvPr>
        </p:nvSpPr>
        <p:spPr/>
        <p:txBody>
          <a:bodyPr/>
          <a:lstStyle/>
          <a:p>
            <a:endParaRPr lang="en-US"/>
          </a:p>
        </p:txBody>
      </p:sp>
      <p:sp>
        <p:nvSpPr>
          <p:cNvPr id="9" name="عنصر نائب لرقم الشريحة 8">
            <a:extLst>
              <a:ext uri="{FF2B5EF4-FFF2-40B4-BE49-F238E27FC236}">
                <a16:creationId xmlns:a16="http://schemas.microsoft.com/office/drawing/2014/main" xmlns="" id="{F2918A37-2420-7B32-93AC-4E5A3E102D0F}"/>
              </a:ext>
            </a:extLst>
          </p:cNvPr>
          <p:cNvSpPr>
            <a:spLocks noGrp="1"/>
          </p:cNvSpPr>
          <p:nvPr>
            <p:ph type="sldNum" sz="quarter" idx="12"/>
          </p:nvPr>
        </p:nvSpPr>
        <p:spPr/>
        <p:txBody>
          <a:bodyPr/>
          <a:lstStyle/>
          <a:p>
            <a:fld id="{B785FAF2-5B63-400A-9EBD-B28E1AED9023}" type="slidenum">
              <a:rPr lang="en-US" smtClean="0"/>
              <a:t>‹#›</a:t>
            </a:fld>
            <a:endParaRPr lang="en-US"/>
          </a:p>
        </p:txBody>
      </p:sp>
    </p:spTree>
    <p:extLst>
      <p:ext uri="{BB962C8B-B14F-4D97-AF65-F5344CB8AC3E}">
        <p14:creationId xmlns:p14="http://schemas.microsoft.com/office/powerpoint/2010/main" val="10373856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xmlns="" id="{8A28106B-40A3-5F9E-20D7-DDD8B8FEB851}"/>
              </a:ext>
            </a:extLst>
          </p:cNvPr>
          <p:cNvSpPr>
            <a:spLocks noGrp="1"/>
          </p:cNvSpPr>
          <p:nvPr>
            <p:ph type="title"/>
          </p:nvPr>
        </p:nvSpPr>
        <p:spPr/>
        <p:txBody>
          <a:bodyPr/>
          <a:lstStyle/>
          <a:p>
            <a:r>
              <a:rPr lang="ar-SA"/>
              <a:t>انقر لتحرير نمط عنوان الشكل الرئيسي</a:t>
            </a:r>
            <a:endParaRPr lang="en-US"/>
          </a:p>
        </p:txBody>
      </p:sp>
      <p:sp>
        <p:nvSpPr>
          <p:cNvPr id="3" name="عنصر نائب للتاريخ 2">
            <a:extLst>
              <a:ext uri="{FF2B5EF4-FFF2-40B4-BE49-F238E27FC236}">
                <a16:creationId xmlns:a16="http://schemas.microsoft.com/office/drawing/2014/main" xmlns="" id="{C5865AA1-14D8-5EE3-E619-76C963DEA40F}"/>
              </a:ext>
            </a:extLst>
          </p:cNvPr>
          <p:cNvSpPr>
            <a:spLocks noGrp="1"/>
          </p:cNvSpPr>
          <p:nvPr>
            <p:ph type="dt" sz="half" idx="10"/>
          </p:nvPr>
        </p:nvSpPr>
        <p:spPr/>
        <p:txBody>
          <a:bodyPr/>
          <a:lstStyle/>
          <a:p>
            <a:fld id="{6CB83ACD-A423-4F07-A649-24F49C1034E6}" type="datetimeFigureOut">
              <a:rPr lang="en-US" smtClean="0"/>
              <a:t>11/19/2024</a:t>
            </a:fld>
            <a:endParaRPr lang="en-US"/>
          </a:p>
        </p:txBody>
      </p:sp>
      <p:sp>
        <p:nvSpPr>
          <p:cNvPr id="4" name="عنصر نائب للتذييل 3">
            <a:extLst>
              <a:ext uri="{FF2B5EF4-FFF2-40B4-BE49-F238E27FC236}">
                <a16:creationId xmlns:a16="http://schemas.microsoft.com/office/drawing/2014/main" xmlns="" id="{AD7D34F6-EE09-D928-77FD-E34200FDC1B2}"/>
              </a:ext>
            </a:extLst>
          </p:cNvPr>
          <p:cNvSpPr>
            <a:spLocks noGrp="1"/>
          </p:cNvSpPr>
          <p:nvPr>
            <p:ph type="ftr" sz="quarter" idx="11"/>
          </p:nvPr>
        </p:nvSpPr>
        <p:spPr/>
        <p:txBody>
          <a:bodyPr/>
          <a:lstStyle/>
          <a:p>
            <a:endParaRPr lang="en-US"/>
          </a:p>
        </p:txBody>
      </p:sp>
      <p:sp>
        <p:nvSpPr>
          <p:cNvPr id="5" name="عنصر نائب لرقم الشريحة 4">
            <a:extLst>
              <a:ext uri="{FF2B5EF4-FFF2-40B4-BE49-F238E27FC236}">
                <a16:creationId xmlns:a16="http://schemas.microsoft.com/office/drawing/2014/main" xmlns="" id="{ED287C7F-8DA3-EEB1-1B91-A01FBE668082}"/>
              </a:ext>
            </a:extLst>
          </p:cNvPr>
          <p:cNvSpPr>
            <a:spLocks noGrp="1"/>
          </p:cNvSpPr>
          <p:nvPr>
            <p:ph type="sldNum" sz="quarter" idx="12"/>
          </p:nvPr>
        </p:nvSpPr>
        <p:spPr/>
        <p:txBody>
          <a:bodyPr/>
          <a:lstStyle/>
          <a:p>
            <a:fld id="{B785FAF2-5B63-400A-9EBD-B28E1AED9023}" type="slidenum">
              <a:rPr lang="en-US" smtClean="0"/>
              <a:t>‹#›</a:t>
            </a:fld>
            <a:endParaRPr lang="en-US"/>
          </a:p>
        </p:txBody>
      </p:sp>
    </p:spTree>
    <p:extLst>
      <p:ext uri="{BB962C8B-B14F-4D97-AF65-F5344CB8AC3E}">
        <p14:creationId xmlns:p14="http://schemas.microsoft.com/office/powerpoint/2010/main" val="35107282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a:extLst>
              <a:ext uri="{FF2B5EF4-FFF2-40B4-BE49-F238E27FC236}">
                <a16:creationId xmlns:a16="http://schemas.microsoft.com/office/drawing/2014/main" xmlns="" id="{E2D90581-190B-F86B-B4EE-4F15F81FD94D}"/>
              </a:ext>
            </a:extLst>
          </p:cNvPr>
          <p:cNvSpPr>
            <a:spLocks noGrp="1"/>
          </p:cNvSpPr>
          <p:nvPr>
            <p:ph type="dt" sz="half" idx="10"/>
          </p:nvPr>
        </p:nvSpPr>
        <p:spPr/>
        <p:txBody>
          <a:bodyPr/>
          <a:lstStyle/>
          <a:p>
            <a:fld id="{6CB83ACD-A423-4F07-A649-24F49C1034E6}" type="datetimeFigureOut">
              <a:rPr lang="en-US" smtClean="0"/>
              <a:t>11/19/2024</a:t>
            </a:fld>
            <a:endParaRPr lang="en-US"/>
          </a:p>
        </p:txBody>
      </p:sp>
      <p:sp>
        <p:nvSpPr>
          <p:cNvPr id="3" name="عنصر نائب للتذييل 2">
            <a:extLst>
              <a:ext uri="{FF2B5EF4-FFF2-40B4-BE49-F238E27FC236}">
                <a16:creationId xmlns:a16="http://schemas.microsoft.com/office/drawing/2014/main" xmlns="" id="{1A5D94F2-23BD-131F-C1A6-8AB2C5EE9950}"/>
              </a:ext>
            </a:extLst>
          </p:cNvPr>
          <p:cNvSpPr>
            <a:spLocks noGrp="1"/>
          </p:cNvSpPr>
          <p:nvPr>
            <p:ph type="ftr" sz="quarter" idx="11"/>
          </p:nvPr>
        </p:nvSpPr>
        <p:spPr/>
        <p:txBody>
          <a:bodyPr/>
          <a:lstStyle/>
          <a:p>
            <a:endParaRPr lang="en-US"/>
          </a:p>
        </p:txBody>
      </p:sp>
      <p:sp>
        <p:nvSpPr>
          <p:cNvPr id="4" name="عنصر نائب لرقم الشريحة 3">
            <a:extLst>
              <a:ext uri="{FF2B5EF4-FFF2-40B4-BE49-F238E27FC236}">
                <a16:creationId xmlns:a16="http://schemas.microsoft.com/office/drawing/2014/main" xmlns="" id="{C1B1DF3F-CAF0-EAA6-7AFC-33FE623B9A0F}"/>
              </a:ext>
            </a:extLst>
          </p:cNvPr>
          <p:cNvSpPr>
            <a:spLocks noGrp="1"/>
          </p:cNvSpPr>
          <p:nvPr>
            <p:ph type="sldNum" sz="quarter" idx="12"/>
          </p:nvPr>
        </p:nvSpPr>
        <p:spPr/>
        <p:txBody>
          <a:bodyPr/>
          <a:lstStyle/>
          <a:p>
            <a:fld id="{B785FAF2-5B63-400A-9EBD-B28E1AED9023}" type="slidenum">
              <a:rPr lang="en-US" smtClean="0"/>
              <a:t>‹#›</a:t>
            </a:fld>
            <a:endParaRPr lang="en-US"/>
          </a:p>
        </p:txBody>
      </p:sp>
    </p:spTree>
    <p:extLst>
      <p:ext uri="{BB962C8B-B14F-4D97-AF65-F5344CB8AC3E}">
        <p14:creationId xmlns:p14="http://schemas.microsoft.com/office/powerpoint/2010/main" val="22546935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مع تسمية توضيحي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xmlns="" id="{2291841E-FCC9-855D-0C0C-B52EE914D78B}"/>
              </a:ext>
            </a:extLst>
          </p:cNvPr>
          <p:cNvSpPr>
            <a:spLocks noGrp="1"/>
          </p:cNvSpPr>
          <p:nvPr>
            <p:ph type="title"/>
          </p:nvPr>
        </p:nvSpPr>
        <p:spPr>
          <a:xfrm>
            <a:off x="839788" y="457200"/>
            <a:ext cx="3932237" cy="1600200"/>
          </a:xfrm>
        </p:spPr>
        <p:txBody>
          <a:bodyPr anchor="b"/>
          <a:lstStyle>
            <a:lvl1pPr>
              <a:defRPr sz="3200"/>
            </a:lvl1pPr>
          </a:lstStyle>
          <a:p>
            <a:r>
              <a:rPr lang="ar-SA"/>
              <a:t>انقر لتحرير نمط عنوان الشكل الرئيسي</a:t>
            </a:r>
            <a:endParaRPr lang="en-US"/>
          </a:p>
        </p:txBody>
      </p:sp>
      <p:sp>
        <p:nvSpPr>
          <p:cNvPr id="3" name="عنصر نائب للمحتوى 2">
            <a:extLst>
              <a:ext uri="{FF2B5EF4-FFF2-40B4-BE49-F238E27FC236}">
                <a16:creationId xmlns:a16="http://schemas.microsoft.com/office/drawing/2014/main" xmlns="" id="{C2948213-D87E-8236-DA51-05AFAE48548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نص 3">
            <a:extLst>
              <a:ext uri="{FF2B5EF4-FFF2-40B4-BE49-F238E27FC236}">
                <a16:creationId xmlns:a16="http://schemas.microsoft.com/office/drawing/2014/main" xmlns="" id="{6CA7F951-C591-45A1-318C-837718D5BDF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عنصر نائب للتاريخ 4">
            <a:extLst>
              <a:ext uri="{FF2B5EF4-FFF2-40B4-BE49-F238E27FC236}">
                <a16:creationId xmlns:a16="http://schemas.microsoft.com/office/drawing/2014/main" xmlns="" id="{C0A749DB-B4F3-1E7C-F3AF-46CDDE5F2B7A}"/>
              </a:ext>
            </a:extLst>
          </p:cNvPr>
          <p:cNvSpPr>
            <a:spLocks noGrp="1"/>
          </p:cNvSpPr>
          <p:nvPr>
            <p:ph type="dt" sz="half" idx="10"/>
          </p:nvPr>
        </p:nvSpPr>
        <p:spPr/>
        <p:txBody>
          <a:bodyPr/>
          <a:lstStyle/>
          <a:p>
            <a:fld id="{6CB83ACD-A423-4F07-A649-24F49C1034E6}" type="datetimeFigureOut">
              <a:rPr lang="en-US" smtClean="0"/>
              <a:t>11/19/2024</a:t>
            </a:fld>
            <a:endParaRPr lang="en-US"/>
          </a:p>
        </p:txBody>
      </p:sp>
      <p:sp>
        <p:nvSpPr>
          <p:cNvPr id="6" name="عنصر نائب للتذييل 5">
            <a:extLst>
              <a:ext uri="{FF2B5EF4-FFF2-40B4-BE49-F238E27FC236}">
                <a16:creationId xmlns:a16="http://schemas.microsoft.com/office/drawing/2014/main" xmlns="" id="{5554AD60-5FF3-EE52-98BC-48D15E02D00B}"/>
              </a:ext>
            </a:extLst>
          </p:cNvPr>
          <p:cNvSpPr>
            <a:spLocks noGrp="1"/>
          </p:cNvSpPr>
          <p:nvPr>
            <p:ph type="ftr" sz="quarter" idx="11"/>
          </p:nvPr>
        </p:nvSpPr>
        <p:spPr/>
        <p:txBody>
          <a:bodyPr/>
          <a:lstStyle/>
          <a:p>
            <a:endParaRPr lang="en-US"/>
          </a:p>
        </p:txBody>
      </p:sp>
      <p:sp>
        <p:nvSpPr>
          <p:cNvPr id="7" name="عنصر نائب لرقم الشريحة 6">
            <a:extLst>
              <a:ext uri="{FF2B5EF4-FFF2-40B4-BE49-F238E27FC236}">
                <a16:creationId xmlns:a16="http://schemas.microsoft.com/office/drawing/2014/main" xmlns="" id="{BD51A0D2-03A9-48DF-9320-3C7AEC2937A0}"/>
              </a:ext>
            </a:extLst>
          </p:cNvPr>
          <p:cNvSpPr>
            <a:spLocks noGrp="1"/>
          </p:cNvSpPr>
          <p:nvPr>
            <p:ph type="sldNum" sz="quarter" idx="12"/>
          </p:nvPr>
        </p:nvSpPr>
        <p:spPr/>
        <p:txBody>
          <a:bodyPr/>
          <a:lstStyle/>
          <a:p>
            <a:fld id="{B785FAF2-5B63-400A-9EBD-B28E1AED9023}" type="slidenum">
              <a:rPr lang="en-US" smtClean="0"/>
              <a:t>‹#›</a:t>
            </a:fld>
            <a:endParaRPr lang="en-US"/>
          </a:p>
        </p:txBody>
      </p:sp>
    </p:spTree>
    <p:extLst>
      <p:ext uri="{BB962C8B-B14F-4D97-AF65-F5344CB8AC3E}">
        <p14:creationId xmlns:p14="http://schemas.microsoft.com/office/powerpoint/2010/main" val="33959768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xmlns="" id="{6C9AEA05-426D-6291-FD92-3BC8F58F5387}"/>
              </a:ext>
            </a:extLst>
          </p:cNvPr>
          <p:cNvSpPr>
            <a:spLocks noGrp="1"/>
          </p:cNvSpPr>
          <p:nvPr>
            <p:ph type="title"/>
          </p:nvPr>
        </p:nvSpPr>
        <p:spPr>
          <a:xfrm>
            <a:off x="839788" y="457200"/>
            <a:ext cx="3932237" cy="1600200"/>
          </a:xfrm>
        </p:spPr>
        <p:txBody>
          <a:bodyPr anchor="b"/>
          <a:lstStyle>
            <a:lvl1pPr>
              <a:defRPr sz="3200"/>
            </a:lvl1pPr>
          </a:lstStyle>
          <a:p>
            <a:r>
              <a:rPr lang="ar-SA"/>
              <a:t>انقر لتحرير نمط عنوان الشكل الرئيسي</a:t>
            </a:r>
            <a:endParaRPr lang="en-US"/>
          </a:p>
        </p:txBody>
      </p:sp>
      <p:sp>
        <p:nvSpPr>
          <p:cNvPr id="3" name="عنصر نائب للصورة 2">
            <a:extLst>
              <a:ext uri="{FF2B5EF4-FFF2-40B4-BE49-F238E27FC236}">
                <a16:creationId xmlns:a16="http://schemas.microsoft.com/office/drawing/2014/main" xmlns="" id="{C5D409B9-7286-BEAD-6C92-C16FA71B360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عنصر نائب للنص 3">
            <a:extLst>
              <a:ext uri="{FF2B5EF4-FFF2-40B4-BE49-F238E27FC236}">
                <a16:creationId xmlns:a16="http://schemas.microsoft.com/office/drawing/2014/main" xmlns="" id="{12F495D3-9E4D-851E-A91F-66A5D15C130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عنصر نائب للتاريخ 4">
            <a:extLst>
              <a:ext uri="{FF2B5EF4-FFF2-40B4-BE49-F238E27FC236}">
                <a16:creationId xmlns:a16="http://schemas.microsoft.com/office/drawing/2014/main" xmlns="" id="{93242FF2-4625-4293-AC3C-59113DD7B366}"/>
              </a:ext>
            </a:extLst>
          </p:cNvPr>
          <p:cNvSpPr>
            <a:spLocks noGrp="1"/>
          </p:cNvSpPr>
          <p:nvPr>
            <p:ph type="dt" sz="half" idx="10"/>
          </p:nvPr>
        </p:nvSpPr>
        <p:spPr/>
        <p:txBody>
          <a:bodyPr/>
          <a:lstStyle/>
          <a:p>
            <a:fld id="{6CB83ACD-A423-4F07-A649-24F49C1034E6}" type="datetimeFigureOut">
              <a:rPr lang="en-US" smtClean="0"/>
              <a:t>11/19/2024</a:t>
            </a:fld>
            <a:endParaRPr lang="en-US"/>
          </a:p>
        </p:txBody>
      </p:sp>
      <p:sp>
        <p:nvSpPr>
          <p:cNvPr id="6" name="عنصر نائب للتذييل 5">
            <a:extLst>
              <a:ext uri="{FF2B5EF4-FFF2-40B4-BE49-F238E27FC236}">
                <a16:creationId xmlns:a16="http://schemas.microsoft.com/office/drawing/2014/main" xmlns="" id="{D2AE1D69-D48F-FA79-72A6-DCF160CB8134}"/>
              </a:ext>
            </a:extLst>
          </p:cNvPr>
          <p:cNvSpPr>
            <a:spLocks noGrp="1"/>
          </p:cNvSpPr>
          <p:nvPr>
            <p:ph type="ftr" sz="quarter" idx="11"/>
          </p:nvPr>
        </p:nvSpPr>
        <p:spPr/>
        <p:txBody>
          <a:bodyPr/>
          <a:lstStyle/>
          <a:p>
            <a:endParaRPr lang="en-US"/>
          </a:p>
        </p:txBody>
      </p:sp>
      <p:sp>
        <p:nvSpPr>
          <p:cNvPr id="7" name="عنصر نائب لرقم الشريحة 6">
            <a:extLst>
              <a:ext uri="{FF2B5EF4-FFF2-40B4-BE49-F238E27FC236}">
                <a16:creationId xmlns:a16="http://schemas.microsoft.com/office/drawing/2014/main" xmlns="" id="{8706F0EC-4BBB-8F59-92E1-1E606DB779EA}"/>
              </a:ext>
            </a:extLst>
          </p:cNvPr>
          <p:cNvSpPr>
            <a:spLocks noGrp="1"/>
          </p:cNvSpPr>
          <p:nvPr>
            <p:ph type="sldNum" sz="quarter" idx="12"/>
          </p:nvPr>
        </p:nvSpPr>
        <p:spPr/>
        <p:txBody>
          <a:bodyPr/>
          <a:lstStyle/>
          <a:p>
            <a:fld id="{B785FAF2-5B63-400A-9EBD-B28E1AED9023}" type="slidenum">
              <a:rPr lang="en-US" smtClean="0"/>
              <a:t>‹#›</a:t>
            </a:fld>
            <a:endParaRPr lang="en-US"/>
          </a:p>
        </p:txBody>
      </p:sp>
    </p:spTree>
    <p:extLst>
      <p:ext uri="{BB962C8B-B14F-4D97-AF65-F5344CB8AC3E}">
        <p14:creationId xmlns:p14="http://schemas.microsoft.com/office/powerpoint/2010/main" val="22925197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a:extLst>
              <a:ext uri="{FF2B5EF4-FFF2-40B4-BE49-F238E27FC236}">
                <a16:creationId xmlns:a16="http://schemas.microsoft.com/office/drawing/2014/main" xmlns="" id="{316598E2-A8EC-2B73-80D0-F6A65472466A}"/>
              </a:ext>
            </a:extLst>
          </p:cNvPr>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ar-SA"/>
              <a:t>انقر لتحرير نمط عنوان الشكل الرئيسي</a:t>
            </a:r>
            <a:endParaRPr lang="en-US"/>
          </a:p>
        </p:txBody>
      </p:sp>
      <p:sp>
        <p:nvSpPr>
          <p:cNvPr id="3" name="عنصر نائب للنص 2">
            <a:extLst>
              <a:ext uri="{FF2B5EF4-FFF2-40B4-BE49-F238E27FC236}">
                <a16:creationId xmlns:a16="http://schemas.microsoft.com/office/drawing/2014/main" xmlns="" id="{60ACBBC3-3F68-470D-98E3-E4EF91CA0817}"/>
              </a:ext>
            </a:extLst>
          </p:cNvPr>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تاريخ 3">
            <a:extLst>
              <a:ext uri="{FF2B5EF4-FFF2-40B4-BE49-F238E27FC236}">
                <a16:creationId xmlns:a16="http://schemas.microsoft.com/office/drawing/2014/main" xmlns="" id="{F7443C50-11B8-EA72-5ECE-462DCC6E71E5}"/>
              </a:ext>
            </a:extLst>
          </p:cNvPr>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l">
              <a:defRPr sz="1200">
                <a:solidFill>
                  <a:schemeClr val="tx1">
                    <a:tint val="82000"/>
                  </a:schemeClr>
                </a:solidFill>
              </a:defRPr>
            </a:lvl1pPr>
          </a:lstStyle>
          <a:p>
            <a:fld id="{6CB83ACD-A423-4F07-A649-24F49C1034E6}" type="datetimeFigureOut">
              <a:rPr lang="en-US" smtClean="0"/>
              <a:t>11/19/2024</a:t>
            </a:fld>
            <a:endParaRPr lang="en-US"/>
          </a:p>
        </p:txBody>
      </p:sp>
      <p:sp>
        <p:nvSpPr>
          <p:cNvPr id="5" name="عنصر نائب للتذييل 4">
            <a:extLst>
              <a:ext uri="{FF2B5EF4-FFF2-40B4-BE49-F238E27FC236}">
                <a16:creationId xmlns:a16="http://schemas.microsoft.com/office/drawing/2014/main" xmlns="" id="{C4F39927-B427-AB88-0F2F-4386D485FA6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82000"/>
                  </a:schemeClr>
                </a:solidFill>
              </a:defRPr>
            </a:lvl1pPr>
          </a:lstStyle>
          <a:p>
            <a:endParaRPr lang="en-US"/>
          </a:p>
        </p:txBody>
      </p:sp>
      <p:sp>
        <p:nvSpPr>
          <p:cNvPr id="6" name="عنصر نائب لرقم الشريحة 5">
            <a:extLst>
              <a:ext uri="{FF2B5EF4-FFF2-40B4-BE49-F238E27FC236}">
                <a16:creationId xmlns:a16="http://schemas.microsoft.com/office/drawing/2014/main" xmlns="" id="{3EBB11ED-2611-49E9-CA4B-CB81EC684190}"/>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r">
              <a:defRPr sz="1200">
                <a:solidFill>
                  <a:schemeClr val="tx1">
                    <a:tint val="82000"/>
                  </a:schemeClr>
                </a:solidFill>
              </a:defRPr>
            </a:lvl1pPr>
          </a:lstStyle>
          <a:p>
            <a:fld id="{B785FAF2-5B63-400A-9EBD-B28E1AED9023}" type="slidenum">
              <a:rPr lang="en-US" smtClean="0"/>
              <a:t>‹#›</a:t>
            </a:fld>
            <a:endParaRPr lang="en-US"/>
          </a:p>
        </p:txBody>
      </p:sp>
    </p:spTree>
    <p:extLst>
      <p:ext uri="{BB962C8B-B14F-4D97-AF65-F5344CB8AC3E}">
        <p14:creationId xmlns:p14="http://schemas.microsoft.com/office/powerpoint/2010/main" val="21616999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4.png"/><Relationship Id="rId5" Type="http://schemas.microsoft.com/office/2007/relationships/hdphoto" Target="../media/hdphoto2.wdp"/><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6.png"/><Relationship Id="rId7"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1.svg"/><Relationship Id="rId5" Type="http://schemas.openxmlformats.org/officeDocument/2006/relationships/image" Target="../media/image14.png"/><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sv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xmlns="" id="{E03C024A-EDA9-85BA-D0E6-C0440E234E6E}"/>
              </a:ext>
            </a:extLst>
          </p:cNvPr>
          <p:cNvSpPr>
            <a:spLocks noGrp="1"/>
          </p:cNvSpPr>
          <p:nvPr>
            <p:ph type="ctrTitle"/>
          </p:nvPr>
        </p:nvSpPr>
        <p:spPr/>
        <p:txBody>
          <a:bodyPr/>
          <a:lstStyle/>
          <a:p>
            <a:endParaRPr lang="en-US" dirty="0"/>
          </a:p>
        </p:txBody>
      </p:sp>
      <p:sp>
        <p:nvSpPr>
          <p:cNvPr id="3" name="عنوان فرعي 2">
            <a:extLst>
              <a:ext uri="{FF2B5EF4-FFF2-40B4-BE49-F238E27FC236}">
                <a16:creationId xmlns:a16="http://schemas.microsoft.com/office/drawing/2014/main" xmlns="" id="{C1736AE3-1C8E-319D-1CFD-55D00A7C056E}"/>
              </a:ext>
            </a:extLst>
          </p:cNvPr>
          <p:cNvSpPr>
            <a:spLocks noGrp="1"/>
          </p:cNvSpPr>
          <p:nvPr>
            <p:ph type="subTitle" idx="1"/>
          </p:nvPr>
        </p:nvSpPr>
        <p:spPr/>
        <p:txBody>
          <a:bodyPr/>
          <a:lstStyle/>
          <a:p>
            <a:endParaRPr lang="en-US"/>
          </a:p>
        </p:txBody>
      </p:sp>
      <p:pic>
        <p:nvPicPr>
          <p:cNvPr id="6" name="صورة 5" descr="صورة تحتوي على نص, زهري, أرجواني, بنفسجي&#10;&#10;تم إنشاء الوصف تلقائياً">
            <a:extLst>
              <a:ext uri="{FF2B5EF4-FFF2-40B4-BE49-F238E27FC236}">
                <a16:creationId xmlns:a16="http://schemas.microsoft.com/office/drawing/2014/main" xmlns="" id="{8BB43E2A-1710-0111-7F6E-A94B01ED0C3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5965420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44F910B2-2B9F-EA97-1951-D1604E5BB795}"/>
            </a:ext>
          </a:extLst>
        </p:cNvPr>
        <p:cNvGrpSpPr/>
        <p:nvPr/>
      </p:nvGrpSpPr>
      <p:grpSpPr>
        <a:xfrm>
          <a:off x="0" y="0"/>
          <a:ext cx="0" cy="0"/>
          <a:chOff x="0" y="0"/>
          <a:chExt cx="0" cy="0"/>
        </a:xfrm>
      </p:grpSpPr>
      <p:pic>
        <p:nvPicPr>
          <p:cNvPr id="2" name="عنصر نائب للمحتوى 12" descr="صورة تحتوي على فن, شكل&#10;&#10;تم إنشاء الوصف تلقائياً">
            <a:extLst>
              <a:ext uri="{FF2B5EF4-FFF2-40B4-BE49-F238E27FC236}">
                <a16:creationId xmlns:a16="http://schemas.microsoft.com/office/drawing/2014/main" xmlns="" id="{534533BC-DFC4-ADB2-B08E-047EEA5F69A2}"/>
              </a:ext>
            </a:extLst>
          </p:cNvPr>
          <p:cNvPicPr>
            <a:picLocks noGrp="1" noChangeAspect="1"/>
          </p:cNvPicPr>
          <p:nvPr>
            <p:ph idx="1"/>
          </p:nvPr>
        </p:nvPicPr>
        <p:blipFill>
          <a:blip r:embed="rId2">
            <a:alphaModFix amt="50000"/>
            <a:extLst>
              <a:ext uri="{28A0092B-C50C-407E-A947-70E740481C1C}">
                <a14:useLocalDpi xmlns:a14="http://schemas.microsoft.com/office/drawing/2010/main" val="0"/>
              </a:ext>
            </a:extLst>
          </a:blip>
          <a:stretch>
            <a:fillRect/>
          </a:stretch>
        </p:blipFill>
        <p:spPr>
          <a:xfrm rot="5400000">
            <a:off x="8591631" y="-827006"/>
            <a:ext cx="2446870" cy="4795866"/>
          </a:xfrm>
          <a:effectLst>
            <a:softEdge rad="635000"/>
          </a:effectLst>
        </p:spPr>
      </p:pic>
      <p:pic>
        <p:nvPicPr>
          <p:cNvPr id="16" name="صورة 15" descr="صورة تحتوي على نجمة, فن, الرسومات, الإبداع&#10;&#10;تم إنشاء الوصف تلقائياً">
            <a:extLst>
              <a:ext uri="{FF2B5EF4-FFF2-40B4-BE49-F238E27FC236}">
                <a16:creationId xmlns:a16="http://schemas.microsoft.com/office/drawing/2014/main" xmlns="" id="{859CF7D4-DAD7-0E1D-29C7-60C6A0A4B7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84426" y="347492"/>
            <a:ext cx="1382305" cy="2709319"/>
          </a:xfrm>
          <a:prstGeom prst="rect">
            <a:avLst/>
          </a:prstGeom>
        </p:spPr>
      </p:pic>
      <p:sp>
        <p:nvSpPr>
          <p:cNvPr id="8" name="العنوان 12">
            <a:extLst>
              <a:ext uri="{FF2B5EF4-FFF2-40B4-BE49-F238E27FC236}">
                <a16:creationId xmlns:a16="http://schemas.microsoft.com/office/drawing/2014/main" xmlns="" id="{D65CC6B2-5F61-FAAC-485B-EBB238A97640}"/>
              </a:ext>
            </a:extLst>
          </p:cNvPr>
          <p:cNvSpPr txBox="1">
            <a:spLocks/>
          </p:cNvSpPr>
          <p:nvPr/>
        </p:nvSpPr>
        <p:spPr>
          <a:xfrm flipH="1">
            <a:off x="907969" y="685780"/>
            <a:ext cx="9980682" cy="1096962"/>
          </a:xfrm>
          <a:prstGeom prst="rect">
            <a:avLst/>
          </a:prstGeom>
        </p:spPr>
        <p:txBody>
          <a:bodyPr vert="horz" lIns="0" tIns="45720" rIns="0" bIns="45720" rtlCol="1" anchor="b">
            <a:normAutofit/>
          </a:bodyPr>
          <a:lstStyle>
            <a:lvl1pPr algn="r" defTabSz="914400" rtl="1" eaLnBrk="1" latinLnBrk="0" hangingPunct="1">
              <a:lnSpc>
                <a:spcPct val="90000"/>
              </a:lnSpc>
              <a:spcBef>
                <a:spcPct val="0"/>
              </a:spcBef>
              <a:buNone/>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pPr marL="0" marR="0" lvl="0" indent="0" algn="r" defTabSz="914400" rtl="1" eaLnBrk="1" fontAlgn="auto" latinLnBrk="0" hangingPunct="1">
              <a:lnSpc>
                <a:spcPct val="90000"/>
              </a:lnSpc>
              <a:spcBef>
                <a:spcPct val="0"/>
              </a:spcBef>
              <a:spcAft>
                <a:spcPts val="0"/>
              </a:spcAft>
              <a:buClrTx/>
              <a:buSzTx/>
              <a:buFontTx/>
              <a:buNone/>
              <a:tabLst/>
              <a:defRPr/>
            </a:pPr>
            <a:r>
              <a:rPr lang="ar-SA" b="1" dirty="0">
                <a:solidFill>
                  <a:srgbClr val="514843"/>
                </a:solidFill>
                <a:cs typeface="+mn-cs"/>
              </a:rPr>
              <a:t>فكيف يجيئها المطر؟</a:t>
            </a:r>
            <a:endParaRPr kumimoji="0" lang="ar-SA" sz="2800" b="1" i="0" u="none" strike="noStrike" kern="1200" cap="none" spc="0" normalizeH="0" baseline="0" noProof="0" dirty="0">
              <a:ln>
                <a:noFill/>
              </a:ln>
              <a:solidFill>
                <a:srgbClr val="514843"/>
              </a:solidFill>
              <a:effectLst/>
              <a:uLnTx/>
              <a:uFillTx/>
              <a:latin typeface="Tahoma" panose="020B0604030504040204" pitchFamily="34" charset="0"/>
              <a:ea typeface="Tahoma" panose="020B0604030504040204" pitchFamily="34" charset="0"/>
              <a:cs typeface="+mn-cs"/>
            </a:endParaRPr>
          </a:p>
        </p:txBody>
      </p:sp>
      <p:sp>
        <p:nvSpPr>
          <p:cNvPr id="3" name="مربع نص 2">
            <a:extLst>
              <a:ext uri="{FF2B5EF4-FFF2-40B4-BE49-F238E27FC236}">
                <a16:creationId xmlns:a16="http://schemas.microsoft.com/office/drawing/2014/main" xmlns="" id="{BF527EC2-7529-7969-1520-4DE908F02727}"/>
              </a:ext>
            </a:extLst>
          </p:cNvPr>
          <p:cNvSpPr txBox="1"/>
          <p:nvPr/>
        </p:nvSpPr>
        <p:spPr>
          <a:xfrm>
            <a:off x="1233791" y="1932152"/>
            <a:ext cx="9980682" cy="3890489"/>
          </a:xfrm>
          <a:prstGeom prst="rect">
            <a:avLst/>
          </a:prstGeom>
          <a:noFill/>
        </p:spPr>
        <p:txBody>
          <a:bodyPr wrap="square">
            <a:spAutoFit/>
          </a:bodyPr>
          <a:lstStyle/>
          <a:p>
            <a:pPr algn="just">
              <a:lnSpc>
                <a:spcPct val="150000"/>
              </a:lnSpc>
            </a:pPr>
            <a:r>
              <a:rPr lang="ar-SA" sz="2800" dirty="0"/>
              <a:t>      يتعجّب الشاعر مستفهماً من حال القرية بعد نزول المطر، حيث يرتسم مشهد الجمال في القرية ممتدّاً، ليشمل حقولها وسهولها بحيويّة وحركة وتفاعل وفرح تعكس حالة السعادة التي يعيشه الشاعر بهذا الاسترجاع: فأشجار الحقل تورق وتغنّي ابتهاجاً بالمطر، ثمّ عمّقَ الشاعر المعنى ليجعل الأغنيةَ هي التي تورق مشبّهاً إيّاها بالشجرة. والفتيات الصغيرة تتحلّق وتجتمع سعيدة في الحقل، حالُهنّ كحال الأزهار وسائر الحيوانات، فرحةً محتفلة بهذه الأجواء الماطرة. </a:t>
            </a:r>
          </a:p>
        </p:txBody>
      </p:sp>
      <p:pic>
        <p:nvPicPr>
          <p:cNvPr id="5" name="عنصر نائب للمحتوى 12" descr="صورة تحتوي على فن, شكل&#10;&#10;تم إنشاء الوصف تلقائياً">
            <a:extLst>
              <a:ext uri="{FF2B5EF4-FFF2-40B4-BE49-F238E27FC236}">
                <a16:creationId xmlns:a16="http://schemas.microsoft.com/office/drawing/2014/main" xmlns="" id="{ED92001F-056E-A998-7C92-67CD2092679E}"/>
              </a:ext>
            </a:extLst>
          </p:cNvPr>
          <p:cNvPicPr>
            <a:picLocks noChangeAspect="1"/>
          </p:cNvPicPr>
          <p:nvPr/>
        </p:nvPicPr>
        <p:blipFill>
          <a:blip r:embed="rId2">
            <a:alphaModFix amt="50000"/>
            <a:extLst>
              <a:ext uri="{28A0092B-C50C-407E-A947-70E740481C1C}">
                <a14:useLocalDpi xmlns:a14="http://schemas.microsoft.com/office/drawing/2010/main" val="0"/>
              </a:ext>
            </a:extLst>
          </a:blip>
          <a:stretch>
            <a:fillRect/>
          </a:stretch>
        </p:blipFill>
        <p:spPr>
          <a:xfrm rot="5400000">
            <a:off x="729972" y="3885752"/>
            <a:ext cx="2446870" cy="4795866"/>
          </a:xfrm>
          <a:prstGeom prst="rect">
            <a:avLst/>
          </a:prstGeom>
          <a:effectLst>
            <a:softEdge rad="635000"/>
          </a:effectLst>
        </p:spPr>
      </p:pic>
      <p:pic>
        <p:nvPicPr>
          <p:cNvPr id="9" name="عنصر نائب للمحتوى 12" descr="صورة تحتوي على فن, شكل&#10;&#10;تم إنشاء الوصف تلقائياً">
            <a:extLst>
              <a:ext uri="{FF2B5EF4-FFF2-40B4-BE49-F238E27FC236}">
                <a16:creationId xmlns:a16="http://schemas.microsoft.com/office/drawing/2014/main" xmlns="" id="{5CA4A545-335A-4BAE-1D37-A5A38C663103}"/>
              </a:ext>
            </a:extLst>
          </p:cNvPr>
          <p:cNvPicPr>
            <a:picLocks noChangeAspect="1"/>
          </p:cNvPicPr>
          <p:nvPr/>
        </p:nvPicPr>
        <p:blipFill rotWithShape="1">
          <a:blip r:embed="rId2">
            <a:extLst>
              <a:ext uri="{28A0092B-C50C-407E-A947-70E740481C1C}">
                <a14:useLocalDpi xmlns:a14="http://schemas.microsoft.com/office/drawing/2010/main" val="0"/>
              </a:ext>
            </a:extLst>
          </a:blip>
          <a:srcRect l="57998"/>
          <a:stretch/>
        </p:blipFill>
        <p:spPr>
          <a:xfrm rot="16200000">
            <a:off x="1709436" y="4227113"/>
            <a:ext cx="932469" cy="4351338"/>
          </a:xfrm>
          <a:prstGeom prst="rect">
            <a:avLst/>
          </a:prstGeom>
        </p:spPr>
      </p:pic>
      <p:pic>
        <p:nvPicPr>
          <p:cNvPr id="10" name="عنصر نائب للمحتوى 12" descr="صورة تحتوي على فن, شكل&#10;&#10;تم إنشاء الوصف تلقائياً">
            <a:extLst>
              <a:ext uri="{FF2B5EF4-FFF2-40B4-BE49-F238E27FC236}">
                <a16:creationId xmlns:a16="http://schemas.microsoft.com/office/drawing/2014/main" xmlns="" id="{7BD29960-36B1-0D86-B0CB-C6AFA32573ED}"/>
              </a:ext>
            </a:extLst>
          </p:cNvPr>
          <p:cNvPicPr>
            <a:picLocks noChangeAspect="1"/>
          </p:cNvPicPr>
          <p:nvPr/>
        </p:nvPicPr>
        <p:blipFill rotWithShape="1">
          <a:blip r:embed="rId2">
            <a:alphaModFix amt="20000"/>
            <a:extLst>
              <a:ext uri="{28A0092B-C50C-407E-A947-70E740481C1C}">
                <a14:useLocalDpi xmlns:a14="http://schemas.microsoft.com/office/drawing/2010/main" val="0"/>
              </a:ext>
            </a:extLst>
          </a:blip>
          <a:srcRect t="68664"/>
          <a:stretch/>
        </p:blipFill>
        <p:spPr>
          <a:xfrm>
            <a:off x="-253793" y="0"/>
            <a:ext cx="4351339" cy="2672560"/>
          </a:xfrm>
          <a:prstGeom prst="rect">
            <a:avLst/>
          </a:prstGeom>
        </p:spPr>
      </p:pic>
    </p:spTree>
    <p:extLst>
      <p:ext uri="{BB962C8B-B14F-4D97-AF65-F5344CB8AC3E}">
        <p14:creationId xmlns:p14="http://schemas.microsoft.com/office/powerpoint/2010/main" val="36663941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88DC94FC-A103-73E1-397D-8AD352E03C71}"/>
            </a:ext>
          </a:extLst>
        </p:cNvPr>
        <p:cNvGrpSpPr/>
        <p:nvPr/>
      </p:nvGrpSpPr>
      <p:grpSpPr>
        <a:xfrm>
          <a:off x="0" y="0"/>
          <a:ext cx="0" cy="0"/>
          <a:chOff x="0" y="0"/>
          <a:chExt cx="0" cy="0"/>
        </a:xfrm>
      </p:grpSpPr>
      <p:pic>
        <p:nvPicPr>
          <p:cNvPr id="5" name="عنصر نائب للمحتوى 12" descr="صورة تحتوي على فن, شكل&#10;&#10;تم إنشاء الوصف تلقائياً">
            <a:extLst>
              <a:ext uri="{FF2B5EF4-FFF2-40B4-BE49-F238E27FC236}">
                <a16:creationId xmlns:a16="http://schemas.microsoft.com/office/drawing/2014/main" xmlns="" id="{1DEB6AD7-A768-2FEE-FE8C-257BB73855C6}"/>
              </a:ext>
            </a:extLst>
          </p:cNvPr>
          <p:cNvPicPr>
            <a:picLocks noGrp="1" noChangeAspect="1"/>
          </p:cNvPicPr>
          <p:nvPr>
            <p:ph idx="1"/>
          </p:nvPr>
        </p:nvPicPr>
        <p:blipFill>
          <a:blip r:embed="rId2">
            <a:alphaModFix amt="50000"/>
            <a:extLst>
              <a:ext uri="{28A0092B-C50C-407E-A947-70E740481C1C}">
                <a14:useLocalDpi xmlns:a14="http://schemas.microsoft.com/office/drawing/2010/main" val="0"/>
              </a:ext>
            </a:extLst>
          </a:blip>
          <a:stretch>
            <a:fillRect/>
          </a:stretch>
        </p:blipFill>
        <p:spPr>
          <a:xfrm rot="5400000">
            <a:off x="9778527" y="-874112"/>
            <a:ext cx="2446870" cy="4795866"/>
          </a:xfrm>
          <a:effectLst>
            <a:softEdge rad="635000"/>
          </a:effectLst>
        </p:spPr>
      </p:pic>
      <p:pic>
        <p:nvPicPr>
          <p:cNvPr id="16" name="صورة 15" descr="صورة تحتوي على نجمة, فن, الرسومات, الإبداع&#10;&#10;تم إنشاء الوصف تلقائياً">
            <a:extLst>
              <a:ext uri="{FF2B5EF4-FFF2-40B4-BE49-F238E27FC236}">
                <a16:creationId xmlns:a16="http://schemas.microsoft.com/office/drawing/2014/main" xmlns="" id="{90CCD806-5824-E0FB-7A49-CAC236626A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77827" y="247655"/>
            <a:ext cx="1382305" cy="2709319"/>
          </a:xfrm>
          <a:prstGeom prst="rect">
            <a:avLst/>
          </a:prstGeom>
        </p:spPr>
      </p:pic>
      <p:sp>
        <p:nvSpPr>
          <p:cNvPr id="3" name="مربع نص 2">
            <a:extLst>
              <a:ext uri="{FF2B5EF4-FFF2-40B4-BE49-F238E27FC236}">
                <a16:creationId xmlns:a16="http://schemas.microsoft.com/office/drawing/2014/main" xmlns="" id="{2EE741D3-1215-541E-229A-F450D472ABDA}"/>
              </a:ext>
            </a:extLst>
          </p:cNvPr>
          <p:cNvSpPr txBox="1"/>
          <p:nvPr/>
        </p:nvSpPr>
        <p:spPr>
          <a:xfrm>
            <a:off x="1417634" y="1151042"/>
            <a:ext cx="9660193" cy="4893647"/>
          </a:xfrm>
          <a:prstGeom prst="rect">
            <a:avLst/>
          </a:prstGeom>
          <a:noFill/>
        </p:spPr>
        <p:txBody>
          <a:bodyPr wrap="square" rtlCol="1">
            <a:spAutoFit/>
          </a:bodyPr>
          <a:lstStyle/>
          <a:p>
            <a:r>
              <a:rPr lang="ar-SA" sz="3200" b="1" dirty="0">
                <a:cs typeface="Akhbar MT" pitchFamily="2" charset="-78"/>
              </a:rPr>
              <a:t>أسئلة: </a:t>
            </a:r>
          </a:p>
          <a:p>
            <a:endParaRPr lang="ar-SA" sz="2800" b="1" dirty="0">
              <a:cs typeface="Akhbar MT" pitchFamily="2" charset="-78"/>
            </a:endParaRPr>
          </a:p>
          <a:p>
            <a:r>
              <a:rPr lang="ar-SA" sz="2800" b="1" dirty="0">
                <a:cs typeface="Akhbar MT" pitchFamily="2" charset="-78"/>
              </a:rPr>
              <a:t>   1- ما ملامح الفرح في المقطوعة السابقة؟    </a:t>
            </a:r>
            <a:endParaRPr lang="ar-JO" sz="2800" b="1" dirty="0">
              <a:cs typeface="Akhbar MT" pitchFamily="2" charset="-78"/>
            </a:endParaRPr>
          </a:p>
          <a:p>
            <a:r>
              <a:rPr lang="ar-JO" sz="2800" b="1" dirty="0">
                <a:cs typeface="Akhbar MT" pitchFamily="2" charset="-78"/>
              </a:rPr>
              <a:t>  </a:t>
            </a:r>
            <a:r>
              <a:rPr lang="ar-SA" sz="2800" b="1" dirty="0">
                <a:cs typeface="Akhbar MT" pitchFamily="2" charset="-78"/>
              </a:rPr>
              <a:t> (</a:t>
            </a:r>
            <a:r>
              <a:rPr lang="ar-SA" sz="2800" dirty="0">
                <a:cs typeface="Akhbar MT" pitchFamily="2" charset="-78"/>
              </a:rPr>
              <a:t>الغناء والاجتماع والعرس والاحتفال)</a:t>
            </a:r>
          </a:p>
          <a:p>
            <a:r>
              <a:rPr lang="ar-SA" sz="2800" dirty="0">
                <a:cs typeface="Akhbar MT" pitchFamily="2" charset="-78"/>
              </a:rPr>
              <a:t>   2</a:t>
            </a:r>
            <a:r>
              <a:rPr lang="ar-SA" sz="2800" b="1" dirty="0">
                <a:cs typeface="Akhbar MT" pitchFamily="2" charset="-78"/>
              </a:rPr>
              <a:t>- ما سبب السعادة والفرح؟        </a:t>
            </a:r>
          </a:p>
          <a:p>
            <a:r>
              <a:rPr lang="ar-SA" sz="2800" b="1" dirty="0">
                <a:cs typeface="Akhbar MT" pitchFamily="2" charset="-78"/>
              </a:rPr>
              <a:t>   أ- </a:t>
            </a:r>
            <a:r>
              <a:rPr lang="ar-SA" sz="2800" dirty="0">
                <a:cs typeface="Akhbar MT" pitchFamily="2" charset="-78"/>
              </a:rPr>
              <a:t>عودة الرعاة.   ب- نزول المطر.    ج- رحيل الغزاة.      د- عودة الصديق. </a:t>
            </a:r>
          </a:p>
          <a:p>
            <a:r>
              <a:rPr lang="ar-SA" sz="2800" b="1" dirty="0">
                <a:cs typeface="Akhbar MT" pitchFamily="2" charset="-78"/>
              </a:rPr>
              <a:t>   3- ما دلالة توظيف الشاعر للفعل المضارع في لغته؟ </a:t>
            </a:r>
          </a:p>
          <a:p>
            <a:r>
              <a:rPr lang="ar-SA" sz="2800" dirty="0">
                <a:cs typeface="Akhbar MT" pitchFamily="2" charset="-78"/>
              </a:rPr>
              <a:t>           أ- استمراريّة حالة السعادة التي يشعر بها الشاعر باسترجاعه للذكرى. </a:t>
            </a:r>
          </a:p>
          <a:p>
            <a:r>
              <a:rPr lang="ar-SA" sz="2800" dirty="0">
                <a:cs typeface="Akhbar MT" pitchFamily="2" charset="-78"/>
              </a:rPr>
              <a:t>           ب- استمراريّة حالة اليأس التي يعيشها الشاعر في حاضره.</a:t>
            </a:r>
          </a:p>
          <a:p>
            <a:r>
              <a:rPr lang="ar-SA" sz="2800" dirty="0">
                <a:cs typeface="Akhbar MT" pitchFamily="2" charset="-78"/>
              </a:rPr>
              <a:t>           ج- استمراريّة الحالة الماطرة التي تعيشها القرية في الشتاء.</a:t>
            </a:r>
          </a:p>
          <a:p>
            <a:r>
              <a:rPr lang="ar-SA" sz="2800" dirty="0">
                <a:cs typeface="Akhbar MT" pitchFamily="2" charset="-78"/>
              </a:rPr>
              <a:t>           د- استمراريّة حالة السعادة التي يعيشها الشاعر في المدينة.</a:t>
            </a:r>
          </a:p>
        </p:txBody>
      </p:sp>
      <p:pic>
        <p:nvPicPr>
          <p:cNvPr id="7" name="عنصر نائب للمحتوى 12" descr="صورة تحتوي على فن, شكل&#10;&#10;تم إنشاء الوصف تلقائياً">
            <a:extLst>
              <a:ext uri="{FF2B5EF4-FFF2-40B4-BE49-F238E27FC236}">
                <a16:creationId xmlns:a16="http://schemas.microsoft.com/office/drawing/2014/main" xmlns="" id="{3D631487-BC97-D99E-9F5A-B96BA211EDB9}"/>
              </a:ext>
            </a:extLst>
          </p:cNvPr>
          <p:cNvPicPr>
            <a:picLocks noChangeAspect="1"/>
          </p:cNvPicPr>
          <p:nvPr/>
        </p:nvPicPr>
        <p:blipFill>
          <a:blip r:embed="rId2">
            <a:alphaModFix amt="50000"/>
            <a:extLst>
              <a:ext uri="{28A0092B-C50C-407E-A947-70E740481C1C}">
                <a14:useLocalDpi xmlns:a14="http://schemas.microsoft.com/office/drawing/2010/main" val="0"/>
              </a:ext>
            </a:extLst>
          </a:blip>
          <a:stretch>
            <a:fillRect/>
          </a:stretch>
        </p:blipFill>
        <p:spPr>
          <a:xfrm rot="5400000">
            <a:off x="729972" y="3885752"/>
            <a:ext cx="2446870" cy="4795866"/>
          </a:xfrm>
          <a:prstGeom prst="rect">
            <a:avLst/>
          </a:prstGeom>
          <a:effectLst>
            <a:softEdge rad="635000"/>
          </a:effectLst>
        </p:spPr>
      </p:pic>
      <p:pic>
        <p:nvPicPr>
          <p:cNvPr id="8" name="عنصر نائب للمحتوى 12" descr="صورة تحتوي على فن, شكل&#10;&#10;تم إنشاء الوصف تلقائياً">
            <a:extLst>
              <a:ext uri="{FF2B5EF4-FFF2-40B4-BE49-F238E27FC236}">
                <a16:creationId xmlns:a16="http://schemas.microsoft.com/office/drawing/2014/main" xmlns="" id="{5ECDBEA4-8718-24DC-1C2B-851C399DE70E}"/>
              </a:ext>
            </a:extLst>
          </p:cNvPr>
          <p:cNvPicPr>
            <a:picLocks noChangeAspect="1"/>
          </p:cNvPicPr>
          <p:nvPr/>
        </p:nvPicPr>
        <p:blipFill rotWithShape="1">
          <a:blip r:embed="rId2">
            <a:extLst>
              <a:ext uri="{28A0092B-C50C-407E-A947-70E740481C1C}">
                <a14:useLocalDpi xmlns:a14="http://schemas.microsoft.com/office/drawing/2010/main" val="0"/>
              </a:ext>
            </a:extLst>
          </a:blip>
          <a:srcRect l="57998"/>
          <a:stretch/>
        </p:blipFill>
        <p:spPr>
          <a:xfrm rot="16200000">
            <a:off x="1709436" y="4227113"/>
            <a:ext cx="932469" cy="4351338"/>
          </a:xfrm>
          <a:prstGeom prst="rect">
            <a:avLst/>
          </a:prstGeom>
        </p:spPr>
      </p:pic>
      <p:pic>
        <p:nvPicPr>
          <p:cNvPr id="9" name="عنصر نائب للمحتوى 12" descr="صورة تحتوي على فن, شكل&#10;&#10;تم إنشاء الوصف تلقائياً">
            <a:extLst>
              <a:ext uri="{FF2B5EF4-FFF2-40B4-BE49-F238E27FC236}">
                <a16:creationId xmlns:a16="http://schemas.microsoft.com/office/drawing/2014/main" xmlns="" id="{3EEF401C-B1DA-99F2-959A-B9F11D386A3F}"/>
              </a:ext>
            </a:extLst>
          </p:cNvPr>
          <p:cNvPicPr>
            <a:picLocks noChangeAspect="1"/>
          </p:cNvPicPr>
          <p:nvPr/>
        </p:nvPicPr>
        <p:blipFill rotWithShape="1">
          <a:blip r:embed="rId2">
            <a:alphaModFix amt="20000"/>
            <a:extLst>
              <a:ext uri="{28A0092B-C50C-407E-A947-70E740481C1C}">
                <a14:useLocalDpi xmlns:a14="http://schemas.microsoft.com/office/drawing/2010/main" val="0"/>
              </a:ext>
            </a:extLst>
          </a:blip>
          <a:srcRect t="68664"/>
          <a:stretch/>
        </p:blipFill>
        <p:spPr>
          <a:xfrm>
            <a:off x="-253793" y="0"/>
            <a:ext cx="4351339" cy="2672560"/>
          </a:xfrm>
          <a:prstGeom prst="rect">
            <a:avLst/>
          </a:prstGeom>
        </p:spPr>
      </p:pic>
    </p:spTree>
    <p:extLst>
      <p:ext uri="{BB962C8B-B14F-4D97-AF65-F5344CB8AC3E}">
        <p14:creationId xmlns:p14="http://schemas.microsoft.com/office/powerpoint/2010/main" val="3650982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A0E48E8E-2D5E-3346-1150-8A600A32D3A5}"/>
            </a:ext>
          </a:extLst>
        </p:cNvPr>
        <p:cNvGrpSpPr/>
        <p:nvPr/>
      </p:nvGrpSpPr>
      <p:grpSpPr>
        <a:xfrm>
          <a:off x="0" y="0"/>
          <a:ext cx="0" cy="0"/>
          <a:chOff x="0" y="0"/>
          <a:chExt cx="0" cy="0"/>
        </a:xfrm>
      </p:grpSpPr>
      <p:sp>
        <p:nvSpPr>
          <p:cNvPr id="2" name="عنصر نائب للنص 3">
            <a:extLst>
              <a:ext uri="{FF2B5EF4-FFF2-40B4-BE49-F238E27FC236}">
                <a16:creationId xmlns:a16="http://schemas.microsoft.com/office/drawing/2014/main" xmlns="" id="{3A106022-13AC-FB83-9BB7-AC4AEAFFF674}"/>
              </a:ext>
            </a:extLst>
          </p:cNvPr>
          <p:cNvSpPr txBox="1">
            <a:spLocks/>
          </p:cNvSpPr>
          <p:nvPr/>
        </p:nvSpPr>
        <p:spPr>
          <a:xfrm flipH="1">
            <a:off x="1555559" y="1158112"/>
            <a:ext cx="7123043" cy="2939708"/>
          </a:xfrm>
          <a:prstGeom prst="rect">
            <a:avLst/>
          </a:prstGeom>
        </p:spPr>
        <p:txBody>
          <a:bodyPr rtlCol="1">
            <a:noAutofit/>
          </a:bodyPr>
          <a:lstStyle>
            <a:lvl1pPr marL="228600" indent="-228600" algn="r" defTabSz="914400" rtl="1" eaLnBrk="1" latinLnBrk="0" hangingPunct="1">
              <a:lnSpc>
                <a:spcPct val="90000"/>
              </a:lnSpc>
              <a:spcBef>
                <a:spcPts val="1800"/>
              </a:spcBef>
              <a:buFont typeface="Wingdings" panose="05000000000000000000" pitchFamily="2" charset="2"/>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r" defTabSz="914400" rtl="1" eaLnBrk="1" latinLnBrk="0" hangingPunct="1">
              <a:lnSpc>
                <a:spcPct val="90000"/>
              </a:lnSpc>
              <a:spcBef>
                <a:spcPts val="600"/>
              </a:spcBef>
              <a:buFont typeface="Wingdings" panose="05000000000000000000" pitchFamily="2" charset="2"/>
              <a:buChar char="§"/>
              <a:defRP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r" defTabSz="914400" rtl="1" eaLnBrk="1" latinLnBrk="0" hangingPunct="1">
              <a:lnSpc>
                <a:spcPct val="90000"/>
              </a:lnSpc>
              <a:spcBef>
                <a:spcPts val="600"/>
              </a:spcBef>
              <a:buFont typeface="Wingdings" panose="05000000000000000000" pitchFamily="2" charset="2"/>
              <a:buChar char="§"/>
              <a:defRPr sz="14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r" defTabSz="914400" rtl="1" eaLnBrk="1" latinLnBrk="0" hangingPunct="1">
              <a:lnSpc>
                <a:spcPct val="90000"/>
              </a:lnSpc>
              <a:spcBef>
                <a:spcPts val="600"/>
              </a:spcBef>
              <a:buFont typeface="Wingdings" panose="05000000000000000000" pitchFamily="2" charset="2"/>
              <a:buChar char="§"/>
              <a:defRPr sz="14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r" defTabSz="914400" rtl="1" eaLnBrk="1" latinLnBrk="0" hangingPunct="1">
              <a:lnSpc>
                <a:spcPct val="90000"/>
              </a:lnSpc>
              <a:spcBef>
                <a:spcPts val="600"/>
              </a:spcBef>
              <a:buFont typeface="Wingdings" panose="05000000000000000000" pitchFamily="2" charset="2"/>
              <a:buChar char="§"/>
              <a:defRPr sz="14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r" defTabSz="914400" rtl="1" eaLnBrk="1" latinLnBrk="0" hangingPunct="1">
              <a:lnSpc>
                <a:spcPct val="90000"/>
              </a:lnSpc>
              <a:spcBef>
                <a:spcPts val="500"/>
              </a:spcBef>
              <a:buFont typeface="Wingdings" panose="05000000000000000000" pitchFamily="2" charset="2"/>
              <a:buChar char="§"/>
              <a:defRPr sz="1400" kern="1200">
                <a:solidFill>
                  <a:schemeClr val="tx1"/>
                </a:solidFill>
                <a:latin typeface="Tahoma" panose="020B0604030504040204" pitchFamily="34" charset="0"/>
                <a:ea typeface="Tahoma" panose="020B0604030504040204" pitchFamily="34" charset="0"/>
                <a:cs typeface="Tahoma" panose="020B0604030504040204" pitchFamily="34" charset="0"/>
              </a:defRPr>
            </a:lvl6pPr>
            <a:lvl7pPr marL="2971800" indent="-228600" algn="r" defTabSz="914400" rtl="1" eaLnBrk="1" latinLnBrk="0" hangingPunct="1">
              <a:lnSpc>
                <a:spcPct val="90000"/>
              </a:lnSpc>
              <a:spcBef>
                <a:spcPts val="500"/>
              </a:spcBef>
              <a:buFont typeface="Wingdings" panose="05000000000000000000" pitchFamily="2" charset="2"/>
              <a:buChar char="§"/>
              <a:defRPr sz="1400" kern="1200">
                <a:solidFill>
                  <a:schemeClr val="tx1"/>
                </a:solidFill>
                <a:latin typeface="Tahoma" panose="020B0604030504040204" pitchFamily="34" charset="0"/>
                <a:ea typeface="Tahoma" panose="020B0604030504040204" pitchFamily="34" charset="0"/>
                <a:cs typeface="Tahoma" panose="020B0604030504040204" pitchFamily="34" charset="0"/>
              </a:defRPr>
            </a:lvl7pPr>
            <a:lvl8pPr marL="3429000" indent="-228600" algn="r" defTabSz="914400" rtl="1" eaLnBrk="1" latinLnBrk="0" hangingPunct="1">
              <a:lnSpc>
                <a:spcPct val="90000"/>
              </a:lnSpc>
              <a:spcBef>
                <a:spcPts val="500"/>
              </a:spcBef>
              <a:buFont typeface="Wingdings" panose="05000000000000000000" pitchFamily="2" charset="2"/>
              <a:buChar char="§"/>
              <a:defRPr sz="1400" kern="1200">
                <a:solidFill>
                  <a:schemeClr val="tx1"/>
                </a:solidFill>
                <a:latin typeface="Tahoma" panose="020B0604030504040204" pitchFamily="34" charset="0"/>
                <a:ea typeface="Tahoma" panose="020B0604030504040204" pitchFamily="34" charset="0"/>
                <a:cs typeface="Tahoma" panose="020B0604030504040204" pitchFamily="34" charset="0"/>
              </a:defRPr>
            </a:lvl8pPr>
            <a:lvl9pPr marL="3886200" indent="-228600" algn="r" defTabSz="914400" rtl="1" eaLnBrk="1" latinLnBrk="0" hangingPunct="1">
              <a:lnSpc>
                <a:spcPct val="90000"/>
              </a:lnSpc>
              <a:spcBef>
                <a:spcPts val="500"/>
              </a:spcBef>
              <a:buFont typeface="Wingdings" panose="05000000000000000000" pitchFamily="2" charset="2"/>
              <a:buChar char="§"/>
              <a:defRPr sz="1400" kern="1200">
                <a:solidFill>
                  <a:schemeClr val="tx1"/>
                </a:solidFill>
                <a:latin typeface="Tahoma" panose="020B0604030504040204" pitchFamily="34" charset="0"/>
                <a:ea typeface="Tahoma" panose="020B0604030504040204" pitchFamily="34" charset="0"/>
                <a:cs typeface="Tahoma" panose="020B0604030504040204" pitchFamily="34" charset="0"/>
              </a:defRPr>
            </a:lvl9pPr>
          </a:lstStyle>
          <a:p>
            <a:pPr marL="0" marR="0" lvl="0" indent="0" algn="just" defTabSz="914400" rtl="1" eaLnBrk="1" fontAlgn="auto" latinLnBrk="0" hangingPunct="1">
              <a:lnSpc>
                <a:spcPct val="150000"/>
              </a:lnSpc>
              <a:spcBef>
                <a:spcPts val="0"/>
              </a:spcBef>
              <a:spcAft>
                <a:spcPts val="0"/>
              </a:spcAft>
              <a:buClrTx/>
              <a:buSzTx/>
              <a:buFont typeface="Wingdings" panose="05000000000000000000" pitchFamily="2" charset="2"/>
              <a:buNone/>
              <a:tabLst/>
              <a:defRPr/>
            </a:pPr>
            <a:r>
              <a:rPr lang="ar-SA" sz="3200" dirty="0">
                <a:solidFill>
                  <a:srgbClr val="002060"/>
                </a:solidFill>
                <a:latin typeface="Arabic Typesetting" panose="03020402040406030203" pitchFamily="66" charset="-78"/>
                <a:ea typeface="Calibri" panose="020F0502020204030204" pitchFamily="34" charset="0"/>
                <a:cs typeface="DecoType Naskh Variants" panose="02010400000000000000" pitchFamily="2" charset="-78"/>
              </a:rPr>
              <a:t>          </a:t>
            </a:r>
            <a:r>
              <a:rPr lang="ar-SA" sz="3600" dirty="0">
                <a:solidFill>
                  <a:srgbClr val="002060"/>
                </a:solidFill>
                <a:latin typeface="Arabic Typesetting" panose="03020402040406030203" pitchFamily="66" charset="-78"/>
                <a:ea typeface="Calibri" panose="020F0502020204030204" pitchFamily="34" charset="0"/>
                <a:cs typeface="DecoType Naskh Variants" panose="02010400000000000000" pitchFamily="2" charset="-78"/>
              </a:rPr>
              <a:t>أحنُّ إلى طفولتنا فسحرُ رِوائها ثَمِلُ</a:t>
            </a:r>
          </a:p>
          <a:p>
            <a:pPr marL="0" marR="0" lvl="0" indent="0" algn="just" defTabSz="914400" rtl="1" eaLnBrk="1" fontAlgn="auto" latinLnBrk="0" hangingPunct="1">
              <a:lnSpc>
                <a:spcPct val="150000"/>
              </a:lnSpc>
              <a:spcBef>
                <a:spcPts val="0"/>
              </a:spcBef>
              <a:spcAft>
                <a:spcPts val="0"/>
              </a:spcAft>
              <a:buClrTx/>
              <a:buSzTx/>
              <a:buFont typeface="Wingdings" panose="05000000000000000000" pitchFamily="2" charset="2"/>
              <a:buNone/>
              <a:tabLst/>
              <a:defRPr/>
            </a:pPr>
            <a:r>
              <a:rPr lang="ar-SA" sz="3600" dirty="0">
                <a:solidFill>
                  <a:srgbClr val="002060"/>
                </a:solidFill>
                <a:latin typeface="Arabic Typesetting" panose="03020402040406030203" pitchFamily="66" charset="-78"/>
                <a:ea typeface="Calibri" panose="020F0502020204030204" pitchFamily="34" charset="0"/>
                <a:cs typeface="DecoType Naskh Variants" panose="02010400000000000000" pitchFamily="2" charset="-78"/>
              </a:rPr>
              <a:t>          تقادمَ عهدُها</a:t>
            </a:r>
          </a:p>
          <a:p>
            <a:pPr marL="0" marR="0" lvl="0" indent="0" algn="just" defTabSz="914400" rtl="1" eaLnBrk="1" fontAlgn="auto" latinLnBrk="0" hangingPunct="1">
              <a:lnSpc>
                <a:spcPct val="150000"/>
              </a:lnSpc>
              <a:spcBef>
                <a:spcPts val="0"/>
              </a:spcBef>
              <a:spcAft>
                <a:spcPts val="0"/>
              </a:spcAft>
              <a:buClrTx/>
              <a:buSzTx/>
              <a:buFont typeface="Wingdings" panose="05000000000000000000" pitchFamily="2" charset="2"/>
              <a:buNone/>
              <a:tabLst/>
              <a:defRPr/>
            </a:pPr>
            <a:endParaRPr lang="ar-SA" sz="3600" dirty="0">
              <a:solidFill>
                <a:srgbClr val="002060"/>
              </a:solidFill>
              <a:latin typeface="Arabic Typesetting" panose="03020402040406030203" pitchFamily="66" charset="-78"/>
              <a:ea typeface="Calibri" panose="020F0502020204030204" pitchFamily="34" charset="0"/>
              <a:cs typeface="DecoType Naskh Variants" panose="02010400000000000000" pitchFamily="2" charset="-78"/>
            </a:endParaRPr>
          </a:p>
          <a:p>
            <a:pPr marL="0" marR="0" lvl="0" indent="0" algn="just" defTabSz="914400" rtl="1" eaLnBrk="1" fontAlgn="auto" latinLnBrk="0" hangingPunct="1">
              <a:lnSpc>
                <a:spcPct val="150000"/>
              </a:lnSpc>
              <a:spcBef>
                <a:spcPts val="0"/>
              </a:spcBef>
              <a:spcAft>
                <a:spcPts val="0"/>
              </a:spcAft>
              <a:buClrTx/>
              <a:buSzTx/>
              <a:buFont typeface="Wingdings" panose="05000000000000000000" pitchFamily="2" charset="2"/>
              <a:buNone/>
              <a:tabLst/>
              <a:defRPr/>
            </a:pPr>
            <a:r>
              <a:rPr lang="ar-SA" sz="3600" dirty="0">
                <a:solidFill>
                  <a:srgbClr val="002060"/>
                </a:solidFill>
                <a:latin typeface="Arabic Typesetting" panose="03020402040406030203" pitchFamily="66" charset="-78"/>
                <a:ea typeface="Calibri" panose="020F0502020204030204" pitchFamily="34" charset="0"/>
                <a:cs typeface="DecoType Naskh Variants" panose="02010400000000000000" pitchFamily="2" charset="-78"/>
              </a:rPr>
              <a:t>          كأنّا ما رسمنا الريحَ</a:t>
            </a:r>
          </a:p>
          <a:p>
            <a:pPr marL="0" marR="0" lvl="0" indent="0" algn="just" defTabSz="914400" rtl="1" eaLnBrk="1" fontAlgn="auto" latinLnBrk="0" hangingPunct="1">
              <a:lnSpc>
                <a:spcPct val="150000"/>
              </a:lnSpc>
              <a:spcBef>
                <a:spcPts val="0"/>
              </a:spcBef>
              <a:spcAft>
                <a:spcPts val="0"/>
              </a:spcAft>
              <a:buClrTx/>
              <a:buSzTx/>
              <a:buFont typeface="Wingdings" panose="05000000000000000000" pitchFamily="2" charset="2"/>
              <a:buNone/>
              <a:tabLst/>
              <a:defRPr/>
            </a:pPr>
            <a:r>
              <a:rPr lang="ar-SA" sz="3600" dirty="0">
                <a:solidFill>
                  <a:srgbClr val="002060"/>
                </a:solidFill>
                <a:latin typeface="Arabic Typesetting" panose="03020402040406030203" pitchFamily="66" charset="-78"/>
                <a:ea typeface="Calibri" panose="020F0502020204030204" pitchFamily="34" charset="0"/>
                <a:cs typeface="DecoType Naskh Variants" panose="02010400000000000000" pitchFamily="2" charset="-78"/>
              </a:rPr>
              <a:t>          تسرق خضرةَ الزيتون</a:t>
            </a:r>
          </a:p>
          <a:p>
            <a:pPr marL="0" marR="0" lvl="0" indent="0" algn="just" defTabSz="914400" rtl="1" eaLnBrk="1" fontAlgn="auto" latinLnBrk="0" hangingPunct="1">
              <a:lnSpc>
                <a:spcPct val="150000"/>
              </a:lnSpc>
              <a:spcBef>
                <a:spcPts val="0"/>
              </a:spcBef>
              <a:spcAft>
                <a:spcPts val="0"/>
              </a:spcAft>
              <a:buClrTx/>
              <a:buSzTx/>
              <a:buFont typeface="Wingdings" panose="05000000000000000000" pitchFamily="2" charset="2"/>
              <a:buNone/>
              <a:tabLst/>
              <a:defRPr/>
            </a:pPr>
            <a:r>
              <a:rPr lang="ar-SA" sz="3600" dirty="0">
                <a:solidFill>
                  <a:srgbClr val="002060"/>
                </a:solidFill>
                <a:latin typeface="Arabic Typesetting" panose="03020402040406030203" pitchFamily="66" charset="-78"/>
                <a:ea typeface="Calibri" panose="020F0502020204030204" pitchFamily="34" charset="0"/>
                <a:cs typeface="DecoType Naskh Variants" panose="02010400000000000000" pitchFamily="2" charset="-78"/>
              </a:rPr>
              <a:t>          في الوادي الذي قد ضمَّهُ الجبلُ</a:t>
            </a:r>
          </a:p>
        </p:txBody>
      </p:sp>
      <p:pic>
        <p:nvPicPr>
          <p:cNvPr id="3" name="عنصر نائب للمحتوى 12" descr="صورة تحتوي على فن, شكل&#10;&#10;تم إنشاء الوصف تلقائياً">
            <a:extLst>
              <a:ext uri="{FF2B5EF4-FFF2-40B4-BE49-F238E27FC236}">
                <a16:creationId xmlns:a16="http://schemas.microsoft.com/office/drawing/2014/main" xmlns="" id="{50EA187E-D149-2A7D-A0AB-AFE66A940DA6}"/>
              </a:ext>
            </a:extLst>
          </p:cNvPr>
          <p:cNvPicPr>
            <a:picLocks noGrp="1" noChangeAspect="1"/>
          </p:cNvPicPr>
          <p:nvPr>
            <p:ph idx="1"/>
          </p:nvPr>
        </p:nvPicPr>
        <p:blipFill>
          <a:blip r:embed="rId2">
            <a:alphaModFix amt="50000"/>
            <a:extLst>
              <a:ext uri="{28A0092B-C50C-407E-A947-70E740481C1C}">
                <a14:useLocalDpi xmlns:a14="http://schemas.microsoft.com/office/drawing/2010/main" val="0"/>
              </a:ext>
            </a:extLst>
          </a:blip>
          <a:stretch>
            <a:fillRect/>
          </a:stretch>
        </p:blipFill>
        <p:spPr>
          <a:xfrm rot="5400000">
            <a:off x="9984496" y="-847642"/>
            <a:ext cx="2446870" cy="4795866"/>
          </a:xfrm>
          <a:effectLst>
            <a:softEdge rad="635000"/>
          </a:effectLst>
        </p:spPr>
      </p:pic>
      <p:sp>
        <p:nvSpPr>
          <p:cNvPr id="9" name="العنوان 12">
            <a:extLst>
              <a:ext uri="{FF2B5EF4-FFF2-40B4-BE49-F238E27FC236}">
                <a16:creationId xmlns:a16="http://schemas.microsoft.com/office/drawing/2014/main" xmlns="" id="{7A2A6C5A-D500-3568-6500-97FB06A49E0B}"/>
              </a:ext>
            </a:extLst>
          </p:cNvPr>
          <p:cNvSpPr txBox="1">
            <a:spLocks/>
          </p:cNvSpPr>
          <p:nvPr/>
        </p:nvSpPr>
        <p:spPr>
          <a:xfrm flipH="1">
            <a:off x="8389625" y="1001810"/>
            <a:ext cx="2705225" cy="1096962"/>
          </a:xfrm>
          <a:prstGeom prst="rect">
            <a:avLst/>
          </a:prstGeom>
        </p:spPr>
        <p:txBody>
          <a:bodyPr vert="horz" lIns="0" tIns="45720" rIns="0" bIns="45720" rtlCol="1" anchor="b">
            <a:normAutofit/>
          </a:bodyPr>
          <a:lstStyle>
            <a:lvl1pPr algn="r" defTabSz="914400" rtl="1" eaLnBrk="1" latinLnBrk="0" hangingPunct="1">
              <a:lnSpc>
                <a:spcPct val="90000"/>
              </a:lnSpc>
              <a:spcBef>
                <a:spcPct val="0"/>
              </a:spcBef>
              <a:buNone/>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pPr marL="0" marR="0" lvl="0" indent="0" algn="r" defTabSz="914400" rtl="1" eaLnBrk="1" fontAlgn="auto" latinLnBrk="0" hangingPunct="1">
              <a:lnSpc>
                <a:spcPct val="90000"/>
              </a:lnSpc>
              <a:spcBef>
                <a:spcPct val="0"/>
              </a:spcBef>
              <a:spcAft>
                <a:spcPts val="0"/>
              </a:spcAft>
              <a:buClrTx/>
              <a:buSzTx/>
              <a:buFontTx/>
              <a:buNone/>
              <a:tabLst/>
              <a:defRPr/>
            </a:pPr>
            <a:r>
              <a:rPr kumimoji="0" lang="ar-SA" sz="4800" b="1" i="0" u="none" strike="noStrike" kern="1200" cap="none" spc="0" normalizeH="0" baseline="0" noProof="0" dirty="0">
                <a:ln>
                  <a:noFill/>
                </a:ln>
                <a:solidFill>
                  <a:schemeClr val="accent5">
                    <a:lumMod val="50000"/>
                  </a:schemeClr>
                </a:solidFill>
                <a:effectLst/>
                <a:uLnTx/>
                <a:uFillTx/>
                <a:cs typeface="Diwani Letter" panose="02010400000000000000" pitchFamily="2" charset="-78"/>
              </a:rPr>
              <a:t>أحنّ</a:t>
            </a:r>
          </a:p>
        </p:txBody>
      </p:sp>
      <p:pic>
        <p:nvPicPr>
          <p:cNvPr id="10" name="صورة 9" descr="صورة تحتوي على نجمة, فن, الرسومات, الإبداع&#10;&#10;تم إنشاء الوصف تلقائياً">
            <a:extLst>
              <a:ext uri="{FF2B5EF4-FFF2-40B4-BE49-F238E27FC236}">
                <a16:creationId xmlns:a16="http://schemas.microsoft.com/office/drawing/2014/main" xmlns="" id="{2CFD4525-E128-5514-768E-7073A64AF19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94850" y="326856"/>
            <a:ext cx="1382305" cy="2709319"/>
          </a:xfrm>
          <a:prstGeom prst="rect">
            <a:avLst/>
          </a:prstGeom>
        </p:spPr>
      </p:pic>
      <p:sp>
        <p:nvSpPr>
          <p:cNvPr id="8" name="قوس كبير أيمن 7">
            <a:extLst>
              <a:ext uri="{FF2B5EF4-FFF2-40B4-BE49-F238E27FC236}">
                <a16:creationId xmlns:a16="http://schemas.microsoft.com/office/drawing/2014/main" xmlns="" id="{B4A4577B-1CFA-FE01-4C80-EAAF6BE8913D}"/>
              </a:ext>
            </a:extLst>
          </p:cNvPr>
          <p:cNvSpPr/>
          <p:nvPr/>
        </p:nvSpPr>
        <p:spPr>
          <a:xfrm>
            <a:off x="8227089" y="3907711"/>
            <a:ext cx="490522" cy="2039112"/>
          </a:xfrm>
          <a:prstGeom prst="rightBrace">
            <a:avLst/>
          </a:prstGeom>
        </p:spPr>
        <p:style>
          <a:lnRef idx="2">
            <a:schemeClr val="accent5"/>
          </a:lnRef>
          <a:fillRef idx="0">
            <a:schemeClr val="accent5"/>
          </a:fillRef>
          <a:effectRef idx="1">
            <a:schemeClr val="accent5"/>
          </a:effectRef>
          <a:fontRef idx="minor">
            <a:schemeClr val="tx1"/>
          </a:fontRef>
        </p:style>
        <p:txBody>
          <a:bodyPr rtlCol="0" anchor="ctr"/>
          <a:lstStyle/>
          <a:p>
            <a:pPr algn="ctr"/>
            <a:endParaRPr lang="en-US"/>
          </a:p>
        </p:txBody>
      </p:sp>
      <p:pic>
        <p:nvPicPr>
          <p:cNvPr id="11" name="صورة 10" descr="صورة تحتوي على نجمة, فن, الرسومات, الإبداع&#10;&#10;تم إنشاء الوصف تلقائياً">
            <a:extLst>
              <a:ext uri="{FF2B5EF4-FFF2-40B4-BE49-F238E27FC236}">
                <a16:creationId xmlns:a16="http://schemas.microsoft.com/office/drawing/2014/main" xmlns="" id="{EF78B69A-56FA-F07F-E352-FC6ACB8FBECB}"/>
              </a:ext>
            </a:extLst>
          </p:cNvPr>
          <p:cNvPicPr>
            <a:picLocks noChangeAspect="1"/>
          </p:cNvPicPr>
          <p:nvPr/>
        </p:nvPicPr>
        <p:blipFill>
          <a:blip r:embed="rId4" cstate="print">
            <a:alphaModFix amt="50000"/>
            <a:extLst>
              <a:ext uri="{28A0092B-C50C-407E-A947-70E740481C1C}">
                <a14:useLocalDpi xmlns:a14="http://schemas.microsoft.com/office/drawing/2010/main" val="0"/>
              </a:ext>
            </a:extLst>
          </a:blip>
          <a:stretch>
            <a:fillRect/>
          </a:stretch>
        </p:blipFill>
        <p:spPr>
          <a:xfrm rot="10800000">
            <a:off x="8258442" y="3694092"/>
            <a:ext cx="1103111" cy="2162098"/>
          </a:xfrm>
          <a:prstGeom prst="rect">
            <a:avLst/>
          </a:prstGeom>
        </p:spPr>
      </p:pic>
      <p:sp>
        <p:nvSpPr>
          <p:cNvPr id="12" name="قوس كبير أيمن 11">
            <a:extLst>
              <a:ext uri="{FF2B5EF4-FFF2-40B4-BE49-F238E27FC236}">
                <a16:creationId xmlns:a16="http://schemas.microsoft.com/office/drawing/2014/main" xmlns="" id="{8B3EBF0C-CCB7-C6B1-0ACD-5D917A454292}"/>
              </a:ext>
            </a:extLst>
          </p:cNvPr>
          <p:cNvSpPr/>
          <p:nvPr/>
        </p:nvSpPr>
        <p:spPr>
          <a:xfrm>
            <a:off x="8258462" y="1087696"/>
            <a:ext cx="490522" cy="2039112"/>
          </a:xfrm>
          <a:prstGeom prst="rightBrace">
            <a:avLst/>
          </a:prstGeom>
        </p:spPr>
        <p:style>
          <a:lnRef idx="2">
            <a:schemeClr val="accent5"/>
          </a:lnRef>
          <a:fillRef idx="0">
            <a:schemeClr val="accent5"/>
          </a:fillRef>
          <a:effectRef idx="1">
            <a:schemeClr val="accent5"/>
          </a:effectRef>
          <a:fontRef idx="minor">
            <a:schemeClr val="tx1"/>
          </a:fontRef>
        </p:style>
        <p:txBody>
          <a:bodyPr rtlCol="0" anchor="ctr"/>
          <a:lstStyle/>
          <a:p>
            <a:pPr algn="ctr"/>
            <a:endParaRPr lang="en-US"/>
          </a:p>
        </p:txBody>
      </p:sp>
      <p:pic>
        <p:nvPicPr>
          <p:cNvPr id="13" name="صورة 12" descr="صورة تحتوي على نجمة, فن, الرسومات, الإبداع&#10;&#10;تم إنشاء الوصف تلقائياً">
            <a:extLst>
              <a:ext uri="{FF2B5EF4-FFF2-40B4-BE49-F238E27FC236}">
                <a16:creationId xmlns:a16="http://schemas.microsoft.com/office/drawing/2014/main" xmlns="" id="{B5E28EEC-E0C4-ADF4-6666-41EFA7EC71ED}"/>
              </a:ext>
            </a:extLst>
          </p:cNvPr>
          <p:cNvPicPr>
            <a:picLocks noChangeAspect="1"/>
          </p:cNvPicPr>
          <p:nvPr/>
        </p:nvPicPr>
        <p:blipFill>
          <a:blip r:embed="rId4" cstate="print">
            <a:alphaModFix amt="50000"/>
            <a:extLst>
              <a:ext uri="{28A0092B-C50C-407E-A947-70E740481C1C}">
                <a14:useLocalDpi xmlns:a14="http://schemas.microsoft.com/office/drawing/2010/main" val="0"/>
              </a:ext>
            </a:extLst>
          </a:blip>
          <a:stretch>
            <a:fillRect/>
          </a:stretch>
        </p:blipFill>
        <p:spPr>
          <a:xfrm rot="10800000">
            <a:off x="8289815" y="874077"/>
            <a:ext cx="1103111" cy="2162098"/>
          </a:xfrm>
          <a:prstGeom prst="rect">
            <a:avLst/>
          </a:prstGeom>
        </p:spPr>
      </p:pic>
      <p:pic>
        <p:nvPicPr>
          <p:cNvPr id="14" name="عنصر نائب للمحتوى 12" descr="صورة تحتوي على فن, شكل&#10;&#10;تم إنشاء الوصف تلقائياً">
            <a:extLst>
              <a:ext uri="{FF2B5EF4-FFF2-40B4-BE49-F238E27FC236}">
                <a16:creationId xmlns:a16="http://schemas.microsoft.com/office/drawing/2014/main" xmlns="" id="{D7222B9B-B132-5F53-1B8F-9FC15322E8D0}"/>
              </a:ext>
            </a:extLst>
          </p:cNvPr>
          <p:cNvPicPr>
            <a:picLocks noChangeAspect="1"/>
          </p:cNvPicPr>
          <p:nvPr/>
        </p:nvPicPr>
        <p:blipFill>
          <a:blip r:embed="rId2">
            <a:alphaModFix amt="50000"/>
            <a:extLst>
              <a:ext uri="{28A0092B-C50C-407E-A947-70E740481C1C}">
                <a14:useLocalDpi xmlns:a14="http://schemas.microsoft.com/office/drawing/2010/main" val="0"/>
              </a:ext>
            </a:extLst>
          </a:blip>
          <a:stretch>
            <a:fillRect/>
          </a:stretch>
        </p:blipFill>
        <p:spPr>
          <a:xfrm rot="5400000">
            <a:off x="729972" y="3885752"/>
            <a:ext cx="2446870" cy="4795866"/>
          </a:xfrm>
          <a:prstGeom prst="rect">
            <a:avLst/>
          </a:prstGeom>
          <a:effectLst>
            <a:softEdge rad="635000"/>
          </a:effectLst>
        </p:spPr>
      </p:pic>
      <p:pic>
        <p:nvPicPr>
          <p:cNvPr id="15" name="عنصر نائب للمحتوى 12" descr="صورة تحتوي على فن, شكل&#10;&#10;تم إنشاء الوصف تلقائياً">
            <a:extLst>
              <a:ext uri="{FF2B5EF4-FFF2-40B4-BE49-F238E27FC236}">
                <a16:creationId xmlns:a16="http://schemas.microsoft.com/office/drawing/2014/main" xmlns="" id="{630DB27B-995D-52A2-3D7B-521E2FCD4011}"/>
              </a:ext>
            </a:extLst>
          </p:cNvPr>
          <p:cNvPicPr>
            <a:picLocks noChangeAspect="1"/>
          </p:cNvPicPr>
          <p:nvPr/>
        </p:nvPicPr>
        <p:blipFill rotWithShape="1">
          <a:blip r:embed="rId2">
            <a:extLst>
              <a:ext uri="{28A0092B-C50C-407E-A947-70E740481C1C}">
                <a14:useLocalDpi xmlns:a14="http://schemas.microsoft.com/office/drawing/2010/main" val="0"/>
              </a:ext>
            </a:extLst>
          </a:blip>
          <a:srcRect l="57998"/>
          <a:stretch/>
        </p:blipFill>
        <p:spPr>
          <a:xfrm rot="16200000">
            <a:off x="1709436" y="4227113"/>
            <a:ext cx="932469" cy="4351338"/>
          </a:xfrm>
          <a:prstGeom prst="rect">
            <a:avLst/>
          </a:prstGeom>
        </p:spPr>
      </p:pic>
      <p:pic>
        <p:nvPicPr>
          <p:cNvPr id="16" name="عنصر نائب للمحتوى 12" descr="صورة تحتوي على فن, شكل&#10;&#10;تم إنشاء الوصف تلقائياً">
            <a:extLst>
              <a:ext uri="{FF2B5EF4-FFF2-40B4-BE49-F238E27FC236}">
                <a16:creationId xmlns:a16="http://schemas.microsoft.com/office/drawing/2014/main" xmlns="" id="{2A42E346-71B4-1584-714C-D1A0FB8981AD}"/>
              </a:ext>
            </a:extLst>
          </p:cNvPr>
          <p:cNvPicPr>
            <a:picLocks noChangeAspect="1"/>
          </p:cNvPicPr>
          <p:nvPr/>
        </p:nvPicPr>
        <p:blipFill rotWithShape="1">
          <a:blip r:embed="rId2">
            <a:alphaModFix amt="20000"/>
            <a:extLst>
              <a:ext uri="{28A0092B-C50C-407E-A947-70E740481C1C}">
                <a14:useLocalDpi xmlns:a14="http://schemas.microsoft.com/office/drawing/2010/main" val="0"/>
              </a:ext>
            </a:extLst>
          </a:blip>
          <a:srcRect t="68664"/>
          <a:stretch/>
        </p:blipFill>
        <p:spPr>
          <a:xfrm>
            <a:off x="-253793" y="0"/>
            <a:ext cx="4351339" cy="2672560"/>
          </a:xfrm>
          <a:prstGeom prst="rect">
            <a:avLst/>
          </a:prstGeom>
        </p:spPr>
      </p:pic>
    </p:spTree>
    <p:extLst>
      <p:ext uri="{BB962C8B-B14F-4D97-AF65-F5344CB8AC3E}">
        <p14:creationId xmlns:p14="http://schemas.microsoft.com/office/powerpoint/2010/main" val="18134773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1888E266-DE76-4845-A966-57B1F89A1862}"/>
            </a:ext>
          </a:extLst>
        </p:cNvPr>
        <p:cNvGrpSpPr/>
        <p:nvPr/>
      </p:nvGrpSpPr>
      <p:grpSpPr>
        <a:xfrm>
          <a:off x="0" y="0"/>
          <a:ext cx="0" cy="0"/>
          <a:chOff x="0" y="0"/>
          <a:chExt cx="0" cy="0"/>
        </a:xfrm>
      </p:grpSpPr>
      <p:pic>
        <p:nvPicPr>
          <p:cNvPr id="2" name="عنصر نائب للمحتوى 12" descr="صورة تحتوي على فن, شكل&#10;&#10;تم إنشاء الوصف تلقائياً">
            <a:extLst>
              <a:ext uri="{FF2B5EF4-FFF2-40B4-BE49-F238E27FC236}">
                <a16:creationId xmlns:a16="http://schemas.microsoft.com/office/drawing/2014/main" xmlns="" id="{0F4CF2FF-4040-9AFB-CAC1-EBFC292BF7C8}"/>
              </a:ext>
            </a:extLst>
          </p:cNvPr>
          <p:cNvPicPr>
            <a:picLocks noGrp="1" noChangeAspect="1"/>
          </p:cNvPicPr>
          <p:nvPr>
            <p:ph idx="1"/>
          </p:nvPr>
        </p:nvPicPr>
        <p:blipFill>
          <a:blip r:embed="rId2">
            <a:alphaModFix amt="50000"/>
            <a:extLst>
              <a:ext uri="{28A0092B-C50C-407E-A947-70E740481C1C}">
                <a14:useLocalDpi xmlns:a14="http://schemas.microsoft.com/office/drawing/2010/main" val="0"/>
              </a:ext>
            </a:extLst>
          </a:blip>
          <a:stretch>
            <a:fillRect/>
          </a:stretch>
        </p:blipFill>
        <p:spPr>
          <a:xfrm rot="5400000">
            <a:off x="9402271" y="-510212"/>
            <a:ext cx="2446870" cy="4795866"/>
          </a:xfrm>
          <a:effectLst>
            <a:softEdge rad="635000"/>
          </a:effectLst>
        </p:spPr>
      </p:pic>
      <p:pic>
        <p:nvPicPr>
          <p:cNvPr id="16" name="صورة 15" descr="صورة تحتوي على نجمة, فن, الرسومات, الإبداع&#10;&#10;تم إنشاء الوصف تلقائياً">
            <a:extLst>
              <a:ext uri="{FF2B5EF4-FFF2-40B4-BE49-F238E27FC236}">
                <a16:creationId xmlns:a16="http://schemas.microsoft.com/office/drawing/2014/main" xmlns="" id="{5F794E71-3462-8666-B4D8-9B44F2FECD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77579" y="586852"/>
            <a:ext cx="1382305" cy="2709319"/>
          </a:xfrm>
          <a:prstGeom prst="rect">
            <a:avLst/>
          </a:prstGeom>
        </p:spPr>
      </p:pic>
      <p:sp>
        <p:nvSpPr>
          <p:cNvPr id="8" name="العنوان 12">
            <a:extLst>
              <a:ext uri="{FF2B5EF4-FFF2-40B4-BE49-F238E27FC236}">
                <a16:creationId xmlns:a16="http://schemas.microsoft.com/office/drawing/2014/main" xmlns="" id="{A5FC3B8B-97CD-8F57-BEA1-F580D95B0C02}"/>
              </a:ext>
            </a:extLst>
          </p:cNvPr>
          <p:cNvSpPr txBox="1">
            <a:spLocks/>
          </p:cNvSpPr>
          <p:nvPr/>
        </p:nvSpPr>
        <p:spPr>
          <a:xfrm flipH="1">
            <a:off x="10048359" y="1046214"/>
            <a:ext cx="890335" cy="1096962"/>
          </a:xfrm>
          <a:prstGeom prst="rect">
            <a:avLst/>
          </a:prstGeom>
        </p:spPr>
        <p:txBody>
          <a:bodyPr vert="horz" lIns="0" tIns="45720" rIns="0" bIns="45720" rtlCol="1" anchor="b">
            <a:normAutofit/>
          </a:bodyPr>
          <a:lstStyle>
            <a:lvl1pPr algn="r" defTabSz="914400" rtl="1" eaLnBrk="1" latinLnBrk="0" hangingPunct="1">
              <a:lnSpc>
                <a:spcPct val="90000"/>
              </a:lnSpc>
              <a:spcBef>
                <a:spcPct val="0"/>
              </a:spcBef>
              <a:buNone/>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pPr marL="0" marR="0" lvl="0" indent="0" algn="r" defTabSz="914400" rtl="1" eaLnBrk="1" fontAlgn="auto" latinLnBrk="0" hangingPunct="1">
              <a:lnSpc>
                <a:spcPct val="90000"/>
              </a:lnSpc>
              <a:spcBef>
                <a:spcPct val="0"/>
              </a:spcBef>
              <a:spcAft>
                <a:spcPts val="0"/>
              </a:spcAft>
              <a:buClrTx/>
              <a:buSzTx/>
              <a:buFontTx/>
              <a:buNone/>
              <a:tabLst/>
              <a:defRPr/>
            </a:pPr>
            <a:r>
              <a:rPr kumimoji="0" lang="ar-SA" sz="4000" b="1" i="0" u="none" strike="noStrike" kern="1200" cap="none" spc="0" normalizeH="0" baseline="0" noProof="0" dirty="0">
                <a:ln>
                  <a:noFill/>
                </a:ln>
                <a:solidFill>
                  <a:schemeClr val="accent5">
                    <a:lumMod val="50000"/>
                  </a:schemeClr>
                </a:solidFill>
                <a:effectLst/>
                <a:uLnTx/>
                <a:uFillTx/>
                <a:latin typeface="Tahoma" panose="020B0604030504040204" pitchFamily="34" charset="0"/>
                <a:ea typeface="Tahoma" panose="020B0604030504040204" pitchFamily="34" charset="0"/>
                <a:cs typeface="+mn-cs"/>
              </a:rPr>
              <a:t>أحنّ</a:t>
            </a:r>
          </a:p>
        </p:txBody>
      </p:sp>
      <p:sp>
        <p:nvSpPr>
          <p:cNvPr id="3" name="مربع نص 2">
            <a:extLst>
              <a:ext uri="{FF2B5EF4-FFF2-40B4-BE49-F238E27FC236}">
                <a16:creationId xmlns:a16="http://schemas.microsoft.com/office/drawing/2014/main" xmlns="" id="{DD937BD7-C364-F14E-E1AE-4B223566E615}"/>
              </a:ext>
            </a:extLst>
          </p:cNvPr>
          <p:cNvSpPr txBox="1"/>
          <p:nvPr/>
        </p:nvSpPr>
        <p:spPr>
          <a:xfrm>
            <a:off x="2718564" y="2272356"/>
            <a:ext cx="7983736" cy="3539430"/>
          </a:xfrm>
          <a:prstGeom prst="rect">
            <a:avLst/>
          </a:prstGeom>
          <a:noFill/>
        </p:spPr>
        <p:txBody>
          <a:bodyPr wrap="square">
            <a:spAutoFit/>
          </a:bodyPr>
          <a:lstStyle/>
          <a:p>
            <a:pPr algn="just"/>
            <a:r>
              <a:rPr lang="ar-SA" sz="2800" dirty="0">
                <a:cs typeface="Akhbar MT" pitchFamily="2" charset="-78"/>
              </a:rPr>
              <a:t>      </a:t>
            </a:r>
            <a:r>
              <a:rPr lang="ar-SA" sz="3200" dirty="0">
                <a:cs typeface="Akhbar MT" pitchFamily="2" charset="-78"/>
              </a:rPr>
              <a:t>يعيش الشاعر حالةً نفسيّة فيها نشوة التأثّر الدائم، فسحر هذا الجمال والحنين إليه لا ينقطع، كأنّه تحت تأثير الثمالة والسحرِ. ومضت الأعوام، وتقادم عهد هذه الحياة الجميلة في القرية، فكأنّه ما عاشها لسرعة مُضِيِّها، وكلُّ الأفعال البريئة الطفوليّة التي قام بها مع أصدقائه في رسم الريح تخطف من الزيتون خضرته في الوادي ما كانت، وهذا في معناها الحقيقيّ. وإذا حُمِلَت على رمزيّة الريح، وسرقة خضرة الزيتون، وتغيّر أحوال الناس في القرية بفعل الاحتلال لجاز لنا. </a:t>
            </a:r>
          </a:p>
        </p:txBody>
      </p:sp>
      <p:pic>
        <p:nvPicPr>
          <p:cNvPr id="7" name="عنصر نائب للمحتوى 12" descr="صورة تحتوي على فن, شكل&#10;&#10;تم إنشاء الوصف تلقائياً">
            <a:extLst>
              <a:ext uri="{FF2B5EF4-FFF2-40B4-BE49-F238E27FC236}">
                <a16:creationId xmlns:a16="http://schemas.microsoft.com/office/drawing/2014/main" xmlns="" id="{16ACB816-531C-2CF7-7585-525469119C83}"/>
              </a:ext>
            </a:extLst>
          </p:cNvPr>
          <p:cNvPicPr>
            <a:picLocks noChangeAspect="1"/>
          </p:cNvPicPr>
          <p:nvPr/>
        </p:nvPicPr>
        <p:blipFill>
          <a:blip r:embed="rId2">
            <a:alphaModFix amt="50000"/>
            <a:extLst>
              <a:ext uri="{28A0092B-C50C-407E-A947-70E740481C1C}">
                <a14:useLocalDpi xmlns:a14="http://schemas.microsoft.com/office/drawing/2010/main" val="0"/>
              </a:ext>
            </a:extLst>
          </a:blip>
          <a:stretch>
            <a:fillRect/>
          </a:stretch>
        </p:blipFill>
        <p:spPr>
          <a:xfrm rot="5400000">
            <a:off x="729972" y="3885752"/>
            <a:ext cx="2446870" cy="4795866"/>
          </a:xfrm>
          <a:prstGeom prst="rect">
            <a:avLst/>
          </a:prstGeom>
          <a:effectLst>
            <a:softEdge rad="635000"/>
          </a:effectLst>
        </p:spPr>
      </p:pic>
      <p:pic>
        <p:nvPicPr>
          <p:cNvPr id="9" name="عنصر نائب للمحتوى 12" descr="صورة تحتوي على فن, شكل&#10;&#10;تم إنشاء الوصف تلقائياً">
            <a:extLst>
              <a:ext uri="{FF2B5EF4-FFF2-40B4-BE49-F238E27FC236}">
                <a16:creationId xmlns:a16="http://schemas.microsoft.com/office/drawing/2014/main" xmlns="" id="{BE71AD78-A123-9394-3C27-FDD9F878A3D4}"/>
              </a:ext>
            </a:extLst>
          </p:cNvPr>
          <p:cNvPicPr>
            <a:picLocks noChangeAspect="1"/>
          </p:cNvPicPr>
          <p:nvPr/>
        </p:nvPicPr>
        <p:blipFill rotWithShape="1">
          <a:blip r:embed="rId2">
            <a:extLst>
              <a:ext uri="{28A0092B-C50C-407E-A947-70E740481C1C}">
                <a14:useLocalDpi xmlns:a14="http://schemas.microsoft.com/office/drawing/2010/main" val="0"/>
              </a:ext>
            </a:extLst>
          </a:blip>
          <a:srcRect l="57998"/>
          <a:stretch/>
        </p:blipFill>
        <p:spPr>
          <a:xfrm rot="16200000">
            <a:off x="1709436" y="4227113"/>
            <a:ext cx="932469" cy="4351338"/>
          </a:xfrm>
          <a:prstGeom prst="rect">
            <a:avLst/>
          </a:prstGeom>
        </p:spPr>
      </p:pic>
      <p:pic>
        <p:nvPicPr>
          <p:cNvPr id="10" name="عنصر نائب للمحتوى 12" descr="صورة تحتوي على فن, شكل&#10;&#10;تم إنشاء الوصف تلقائياً">
            <a:extLst>
              <a:ext uri="{FF2B5EF4-FFF2-40B4-BE49-F238E27FC236}">
                <a16:creationId xmlns:a16="http://schemas.microsoft.com/office/drawing/2014/main" xmlns="" id="{7A598224-EE3D-9C5F-5F44-E0604A34768C}"/>
              </a:ext>
            </a:extLst>
          </p:cNvPr>
          <p:cNvPicPr>
            <a:picLocks noChangeAspect="1"/>
          </p:cNvPicPr>
          <p:nvPr/>
        </p:nvPicPr>
        <p:blipFill rotWithShape="1">
          <a:blip r:embed="rId2">
            <a:alphaModFix amt="20000"/>
            <a:extLst>
              <a:ext uri="{28A0092B-C50C-407E-A947-70E740481C1C}">
                <a14:useLocalDpi xmlns:a14="http://schemas.microsoft.com/office/drawing/2010/main" val="0"/>
              </a:ext>
            </a:extLst>
          </a:blip>
          <a:srcRect t="68664"/>
          <a:stretch/>
        </p:blipFill>
        <p:spPr>
          <a:xfrm>
            <a:off x="-253793" y="0"/>
            <a:ext cx="4351339" cy="2672560"/>
          </a:xfrm>
          <a:prstGeom prst="rect">
            <a:avLst/>
          </a:prstGeom>
        </p:spPr>
      </p:pic>
    </p:spTree>
    <p:extLst>
      <p:ext uri="{BB962C8B-B14F-4D97-AF65-F5344CB8AC3E}">
        <p14:creationId xmlns:p14="http://schemas.microsoft.com/office/powerpoint/2010/main" val="17501301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684F5639-5F6A-4BE3-1AB3-CD9B724E27D7}"/>
            </a:ext>
          </a:extLst>
        </p:cNvPr>
        <p:cNvGrpSpPr/>
        <p:nvPr/>
      </p:nvGrpSpPr>
      <p:grpSpPr>
        <a:xfrm>
          <a:off x="0" y="0"/>
          <a:ext cx="0" cy="0"/>
          <a:chOff x="0" y="0"/>
          <a:chExt cx="0" cy="0"/>
        </a:xfrm>
      </p:grpSpPr>
      <p:pic>
        <p:nvPicPr>
          <p:cNvPr id="3" name="عنصر نائب للمحتوى 12" descr="صورة تحتوي على فن, شكل&#10;&#10;تم إنشاء الوصف تلقائياً">
            <a:extLst>
              <a:ext uri="{FF2B5EF4-FFF2-40B4-BE49-F238E27FC236}">
                <a16:creationId xmlns:a16="http://schemas.microsoft.com/office/drawing/2014/main" xmlns="" id="{8FEE20D9-E6E0-9723-390A-7C87CAABAE32}"/>
              </a:ext>
            </a:extLst>
          </p:cNvPr>
          <p:cNvPicPr>
            <a:picLocks noGrp="1" noChangeAspect="1"/>
          </p:cNvPicPr>
          <p:nvPr>
            <p:ph idx="1"/>
          </p:nvPr>
        </p:nvPicPr>
        <p:blipFill>
          <a:blip r:embed="rId2">
            <a:alphaModFix amt="50000"/>
            <a:extLst>
              <a:ext uri="{28A0092B-C50C-407E-A947-70E740481C1C}">
                <a14:useLocalDpi xmlns:a14="http://schemas.microsoft.com/office/drawing/2010/main" val="0"/>
              </a:ext>
            </a:extLst>
          </a:blip>
          <a:stretch>
            <a:fillRect/>
          </a:stretch>
        </p:blipFill>
        <p:spPr>
          <a:xfrm rot="5400000">
            <a:off x="9350305" y="-1232993"/>
            <a:ext cx="2446870" cy="4795866"/>
          </a:xfrm>
          <a:effectLst>
            <a:softEdge rad="635000"/>
          </a:effectLst>
        </p:spPr>
      </p:pic>
      <p:pic>
        <p:nvPicPr>
          <p:cNvPr id="16" name="صورة 15" descr="صورة تحتوي على نجمة, فن, الرسومات, الإبداع&#10;&#10;تم إنشاء الوصف تلقائياً">
            <a:extLst>
              <a:ext uri="{FF2B5EF4-FFF2-40B4-BE49-F238E27FC236}">
                <a16:creationId xmlns:a16="http://schemas.microsoft.com/office/drawing/2014/main" xmlns="" id="{3BCA5100-0163-7128-96DF-77BA81775B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83807" y="-53088"/>
            <a:ext cx="1382305" cy="2709319"/>
          </a:xfrm>
          <a:prstGeom prst="rect">
            <a:avLst/>
          </a:prstGeom>
        </p:spPr>
      </p:pic>
      <p:sp>
        <p:nvSpPr>
          <p:cNvPr id="5" name="مربع نص 4">
            <a:extLst>
              <a:ext uri="{FF2B5EF4-FFF2-40B4-BE49-F238E27FC236}">
                <a16:creationId xmlns:a16="http://schemas.microsoft.com/office/drawing/2014/main" xmlns="" id="{CE233623-57C4-2C2E-208E-48A045C8ACEC}"/>
              </a:ext>
            </a:extLst>
          </p:cNvPr>
          <p:cNvSpPr txBox="1"/>
          <p:nvPr/>
        </p:nvSpPr>
        <p:spPr>
          <a:xfrm>
            <a:off x="1430594" y="801969"/>
            <a:ext cx="9636475" cy="5693866"/>
          </a:xfrm>
          <a:prstGeom prst="rect">
            <a:avLst/>
          </a:prstGeom>
          <a:noFill/>
        </p:spPr>
        <p:txBody>
          <a:bodyPr wrap="square" rtlCol="1">
            <a:spAutoFit/>
          </a:bodyPr>
          <a:lstStyle/>
          <a:p>
            <a:r>
              <a:rPr lang="ar-SA" sz="2800" b="1" dirty="0">
                <a:cs typeface="Akhbar MT" pitchFamily="2" charset="-78"/>
              </a:rPr>
              <a:t>أسئلة:</a:t>
            </a:r>
          </a:p>
          <a:p>
            <a:endParaRPr lang="ar-SA" sz="2800" b="1" dirty="0">
              <a:cs typeface="Akhbar MT" pitchFamily="2" charset="-78"/>
            </a:endParaRPr>
          </a:p>
          <a:p>
            <a:r>
              <a:rPr lang="ar-SA" sz="2800" b="1" dirty="0">
                <a:cs typeface="Akhbar MT" pitchFamily="2" charset="-78"/>
              </a:rPr>
              <a:t> 1- كيف كانت حالة الشاعر النفسيّة في المقطع السابق؟ </a:t>
            </a:r>
          </a:p>
          <a:p>
            <a:r>
              <a:rPr lang="ar-SA" sz="2800" dirty="0">
                <a:cs typeface="Akhbar MT" pitchFamily="2" charset="-78"/>
              </a:rPr>
              <a:t>  أ- كان حزينا على عهد الطفولة الذي تقادم عهده. </a:t>
            </a:r>
          </a:p>
          <a:p>
            <a:r>
              <a:rPr lang="ar-SA" sz="2800" dirty="0">
                <a:cs typeface="Akhbar MT" pitchFamily="2" charset="-78"/>
              </a:rPr>
              <a:t>  ب- كان نادما على أيام الطفولة التي أضاعها.</a:t>
            </a:r>
          </a:p>
          <a:p>
            <a:r>
              <a:rPr lang="ar-SA" sz="2800" dirty="0">
                <a:cs typeface="Akhbar MT" pitchFamily="2" charset="-78"/>
              </a:rPr>
              <a:t>  ج- ظلّ مشتاقا إلى عهد الطفولة يحنّ لأيّامه. </a:t>
            </a:r>
          </a:p>
          <a:p>
            <a:r>
              <a:rPr lang="ar-SA" sz="2800" dirty="0">
                <a:cs typeface="Akhbar MT" pitchFamily="2" charset="-78"/>
              </a:rPr>
              <a:t>  د- ظلّ متناسياً لأيّام الطفولة في القرية لأنّه أحبّ المدينة.</a:t>
            </a:r>
          </a:p>
          <a:p>
            <a:r>
              <a:rPr lang="ar-SA" sz="2800" b="1" dirty="0">
                <a:cs typeface="Akhbar MT" pitchFamily="2" charset="-78"/>
              </a:rPr>
              <a:t>  2- ما المفردات التي أكثر الشاعر منها في المقطع السابق؟</a:t>
            </a:r>
          </a:p>
          <a:p>
            <a:r>
              <a:rPr lang="ar-SA" sz="2800" b="1" dirty="0">
                <a:cs typeface="Akhbar MT" pitchFamily="2" charset="-78"/>
              </a:rPr>
              <a:t>    أ- </a:t>
            </a:r>
            <a:r>
              <a:rPr lang="ar-SA" sz="2800" dirty="0">
                <a:cs typeface="Akhbar MT" pitchFamily="2" charset="-78"/>
              </a:rPr>
              <a:t>ألفاظ الطبيعة.     ب- ألفاظ الحرب.     ج- ألفاظ الحزن.    د- ألفاظ العتاب.</a:t>
            </a:r>
          </a:p>
          <a:p>
            <a:r>
              <a:rPr lang="ar-SA" sz="2800" b="1" dirty="0">
                <a:cs typeface="Akhbar MT" pitchFamily="2" charset="-78"/>
              </a:rPr>
              <a:t>  3- ما دلالة قول الشاعر: فسحر روائها ثمل؟</a:t>
            </a:r>
          </a:p>
          <a:p>
            <a:r>
              <a:rPr lang="ar-SA" sz="2800" dirty="0">
                <a:cs typeface="Akhbar MT" pitchFamily="2" charset="-78"/>
              </a:rPr>
              <a:t>أ‌-شدّة التأثر بجمال القرية. </a:t>
            </a:r>
            <a:r>
              <a:rPr lang="ar-JO" sz="2800" dirty="0">
                <a:cs typeface="Akhbar MT" pitchFamily="2" charset="-78"/>
              </a:rPr>
              <a:t>                     </a:t>
            </a:r>
            <a:r>
              <a:rPr lang="ar-SA" sz="2800" dirty="0">
                <a:cs typeface="Akhbar MT" pitchFamily="2" charset="-78"/>
              </a:rPr>
              <a:t> ب- حبّه الشديد للخمر.  </a:t>
            </a:r>
            <a:endParaRPr lang="ar-JO" sz="2800" dirty="0">
              <a:cs typeface="Akhbar MT" pitchFamily="2" charset="-78"/>
            </a:endParaRPr>
          </a:p>
          <a:p>
            <a:r>
              <a:rPr lang="ar-SA" sz="2800" dirty="0">
                <a:cs typeface="Akhbar MT" pitchFamily="2" charset="-78"/>
              </a:rPr>
              <a:t> ج- خضوعه للسحر.  </a:t>
            </a:r>
            <a:r>
              <a:rPr lang="ar-JO" sz="2800" dirty="0">
                <a:cs typeface="Akhbar MT" pitchFamily="2" charset="-78"/>
              </a:rPr>
              <a:t>                          </a:t>
            </a:r>
            <a:r>
              <a:rPr lang="ar-SA" sz="2800" dirty="0">
                <a:cs typeface="Akhbar MT" pitchFamily="2" charset="-78"/>
              </a:rPr>
              <a:t> د- الرغبة بالارتواء. </a:t>
            </a:r>
          </a:p>
          <a:p>
            <a:endParaRPr lang="ar-SA" sz="2800" dirty="0">
              <a:cs typeface="Akhbar MT" pitchFamily="2" charset="-78"/>
            </a:endParaRPr>
          </a:p>
        </p:txBody>
      </p:sp>
      <p:pic>
        <p:nvPicPr>
          <p:cNvPr id="7" name="عنصر نائب للمحتوى 12" descr="صورة تحتوي على فن, شكل&#10;&#10;تم إنشاء الوصف تلقائياً">
            <a:extLst>
              <a:ext uri="{FF2B5EF4-FFF2-40B4-BE49-F238E27FC236}">
                <a16:creationId xmlns:a16="http://schemas.microsoft.com/office/drawing/2014/main" xmlns="" id="{7D1D0A27-8B72-D8A6-4E73-B0D4ED2B3FB1}"/>
              </a:ext>
            </a:extLst>
          </p:cNvPr>
          <p:cNvPicPr>
            <a:picLocks noChangeAspect="1"/>
          </p:cNvPicPr>
          <p:nvPr/>
        </p:nvPicPr>
        <p:blipFill>
          <a:blip r:embed="rId2">
            <a:alphaModFix amt="50000"/>
            <a:extLst>
              <a:ext uri="{28A0092B-C50C-407E-A947-70E740481C1C}">
                <a14:useLocalDpi xmlns:a14="http://schemas.microsoft.com/office/drawing/2010/main" val="0"/>
              </a:ext>
            </a:extLst>
          </a:blip>
          <a:stretch>
            <a:fillRect/>
          </a:stretch>
        </p:blipFill>
        <p:spPr>
          <a:xfrm rot="5400000">
            <a:off x="729972" y="3885752"/>
            <a:ext cx="2446870" cy="4795866"/>
          </a:xfrm>
          <a:prstGeom prst="rect">
            <a:avLst/>
          </a:prstGeom>
          <a:effectLst>
            <a:softEdge rad="635000"/>
          </a:effectLst>
        </p:spPr>
      </p:pic>
      <p:pic>
        <p:nvPicPr>
          <p:cNvPr id="8" name="عنصر نائب للمحتوى 12" descr="صورة تحتوي على فن, شكل&#10;&#10;تم إنشاء الوصف تلقائياً">
            <a:extLst>
              <a:ext uri="{FF2B5EF4-FFF2-40B4-BE49-F238E27FC236}">
                <a16:creationId xmlns:a16="http://schemas.microsoft.com/office/drawing/2014/main" xmlns="" id="{8CA99BF8-2F04-2C8D-1259-D2C789F5AD78}"/>
              </a:ext>
            </a:extLst>
          </p:cNvPr>
          <p:cNvPicPr>
            <a:picLocks noChangeAspect="1"/>
          </p:cNvPicPr>
          <p:nvPr/>
        </p:nvPicPr>
        <p:blipFill rotWithShape="1">
          <a:blip r:embed="rId2">
            <a:extLst>
              <a:ext uri="{28A0092B-C50C-407E-A947-70E740481C1C}">
                <a14:useLocalDpi xmlns:a14="http://schemas.microsoft.com/office/drawing/2010/main" val="0"/>
              </a:ext>
            </a:extLst>
          </a:blip>
          <a:srcRect l="57998"/>
          <a:stretch/>
        </p:blipFill>
        <p:spPr>
          <a:xfrm rot="16200000">
            <a:off x="1709436" y="4227113"/>
            <a:ext cx="932469" cy="4351338"/>
          </a:xfrm>
          <a:prstGeom prst="rect">
            <a:avLst/>
          </a:prstGeom>
        </p:spPr>
      </p:pic>
      <p:pic>
        <p:nvPicPr>
          <p:cNvPr id="9" name="عنصر نائب للمحتوى 12" descr="صورة تحتوي على فن, شكل&#10;&#10;تم إنشاء الوصف تلقائياً">
            <a:extLst>
              <a:ext uri="{FF2B5EF4-FFF2-40B4-BE49-F238E27FC236}">
                <a16:creationId xmlns:a16="http://schemas.microsoft.com/office/drawing/2014/main" xmlns="" id="{25CB1AB9-E1EF-87C2-23A7-8868549BD58C}"/>
              </a:ext>
            </a:extLst>
          </p:cNvPr>
          <p:cNvPicPr>
            <a:picLocks noChangeAspect="1"/>
          </p:cNvPicPr>
          <p:nvPr/>
        </p:nvPicPr>
        <p:blipFill rotWithShape="1">
          <a:blip r:embed="rId2">
            <a:alphaModFix amt="20000"/>
            <a:extLst>
              <a:ext uri="{28A0092B-C50C-407E-A947-70E740481C1C}">
                <a14:useLocalDpi xmlns:a14="http://schemas.microsoft.com/office/drawing/2010/main" val="0"/>
              </a:ext>
            </a:extLst>
          </a:blip>
          <a:srcRect t="68664"/>
          <a:stretch/>
        </p:blipFill>
        <p:spPr>
          <a:xfrm>
            <a:off x="-253793" y="0"/>
            <a:ext cx="4351339" cy="2672560"/>
          </a:xfrm>
          <a:prstGeom prst="rect">
            <a:avLst/>
          </a:prstGeom>
        </p:spPr>
      </p:pic>
    </p:spTree>
    <p:extLst>
      <p:ext uri="{BB962C8B-B14F-4D97-AF65-F5344CB8AC3E}">
        <p14:creationId xmlns:p14="http://schemas.microsoft.com/office/powerpoint/2010/main" val="1415032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9" end="9"/>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10" end="1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388A32DB-C0C6-279F-BE11-2F820F2C88C5}"/>
            </a:ext>
          </a:extLst>
        </p:cNvPr>
        <p:cNvGrpSpPr/>
        <p:nvPr/>
      </p:nvGrpSpPr>
      <p:grpSpPr>
        <a:xfrm>
          <a:off x="0" y="0"/>
          <a:ext cx="0" cy="0"/>
          <a:chOff x="0" y="0"/>
          <a:chExt cx="0" cy="0"/>
        </a:xfrm>
      </p:grpSpPr>
      <p:sp>
        <p:nvSpPr>
          <p:cNvPr id="2" name="عنصر نائب للنص 3">
            <a:extLst>
              <a:ext uri="{FF2B5EF4-FFF2-40B4-BE49-F238E27FC236}">
                <a16:creationId xmlns:a16="http://schemas.microsoft.com/office/drawing/2014/main" xmlns="" id="{5780C1E7-4D80-DE92-83D0-F40BA7C8B34D}"/>
              </a:ext>
            </a:extLst>
          </p:cNvPr>
          <p:cNvSpPr txBox="1">
            <a:spLocks/>
          </p:cNvSpPr>
          <p:nvPr/>
        </p:nvSpPr>
        <p:spPr>
          <a:xfrm flipH="1">
            <a:off x="214685" y="1310757"/>
            <a:ext cx="7108481" cy="5204268"/>
          </a:xfrm>
          <a:prstGeom prst="rect">
            <a:avLst/>
          </a:prstGeom>
        </p:spPr>
        <p:txBody>
          <a:bodyPr rtlCol="1">
            <a:noAutofit/>
          </a:bodyPr>
          <a:lstStyle>
            <a:lvl1pPr marL="228600" indent="-228600" algn="r" defTabSz="914400" rtl="1" eaLnBrk="1" latinLnBrk="0" hangingPunct="1">
              <a:lnSpc>
                <a:spcPct val="90000"/>
              </a:lnSpc>
              <a:spcBef>
                <a:spcPts val="1800"/>
              </a:spcBef>
              <a:buFont typeface="Wingdings" panose="05000000000000000000" pitchFamily="2" charset="2"/>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r" defTabSz="914400" rtl="1" eaLnBrk="1" latinLnBrk="0" hangingPunct="1">
              <a:lnSpc>
                <a:spcPct val="90000"/>
              </a:lnSpc>
              <a:spcBef>
                <a:spcPts val="600"/>
              </a:spcBef>
              <a:buFont typeface="Wingdings" panose="05000000000000000000" pitchFamily="2" charset="2"/>
              <a:buChar char="§"/>
              <a:defRP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r" defTabSz="914400" rtl="1" eaLnBrk="1" latinLnBrk="0" hangingPunct="1">
              <a:lnSpc>
                <a:spcPct val="90000"/>
              </a:lnSpc>
              <a:spcBef>
                <a:spcPts val="600"/>
              </a:spcBef>
              <a:buFont typeface="Wingdings" panose="05000000000000000000" pitchFamily="2" charset="2"/>
              <a:buChar char="§"/>
              <a:defRPr sz="14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r" defTabSz="914400" rtl="1" eaLnBrk="1" latinLnBrk="0" hangingPunct="1">
              <a:lnSpc>
                <a:spcPct val="90000"/>
              </a:lnSpc>
              <a:spcBef>
                <a:spcPts val="600"/>
              </a:spcBef>
              <a:buFont typeface="Wingdings" panose="05000000000000000000" pitchFamily="2" charset="2"/>
              <a:buChar char="§"/>
              <a:defRPr sz="14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r" defTabSz="914400" rtl="1" eaLnBrk="1" latinLnBrk="0" hangingPunct="1">
              <a:lnSpc>
                <a:spcPct val="90000"/>
              </a:lnSpc>
              <a:spcBef>
                <a:spcPts val="600"/>
              </a:spcBef>
              <a:buFont typeface="Wingdings" panose="05000000000000000000" pitchFamily="2" charset="2"/>
              <a:buChar char="§"/>
              <a:defRPr sz="14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r" defTabSz="914400" rtl="1" eaLnBrk="1" latinLnBrk="0" hangingPunct="1">
              <a:lnSpc>
                <a:spcPct val="90000"/>
              </a:lnSpc>
              <a:spcBef>
                <a:spcPts val="500"/>
              </a:spcBef>
              <a:buFont typeface="Wingdings" panose="05000000000000000000" pitchFamily="2" charset="2"/>
              <a:buChar char="§"/>
              <a:defRPr sz="1400" kern="1200">
                <a:solidFill>
                  <a:schemeClr val="tx1"/>
                </a:solidFill>
                <a:latin typeface="Tahoma" panose="020B0604030504040204" pitchFamily="34" charset="0"/>
                <a:ea typeface="Tahoma" panose="020B0604030504040204" pitchFamily="34" charset="0"/>
                <a:cs typeface="Tahoma" panose="020B0604030504040204" pitchFamily="34" charset="0"/>
              </a:defRPr>
            </a:lvl6pPr>
            <a:lvl7pPr marL="2971800" indent="-228600" algn="r" defTabSz="914400" rtl="1" eaLnBrk="1" latinLnBrk="0" hangingPunct="1">
              <a:lnSpc>
                <a:spcPct val="90000"/>
              </a:lnSpc>
              <a:spcBef>
                <a:spcPts val="500"/>
              </a:spcBef>
              <a:buFont typeface="Wingdings" panose="05000000000000000000" pitchFamily="2" charset="2"/>
              <a:buChar char="§"/>
              <a:defRPr sz="1400" kern="1200">
                <a:solidFill>
                  <a:schemeClr val="tx1"/>
                </a:solidFill>
                <a:latin typeface="Tahoma" panose="020B0604030504040204" pitchFamily="34" charset="0"/>
                <a:ea typeface="Tahoma" panose="020B0604030504040204" pitchFamily="34" charset="0"/>
                <a:cs typeface="Tahoma" panose="020B0604030504040204" pitchFamily="34" charset="0"/>
              </a:defRPr>
            </a:lvl7pPr>
            <a:lvl8pPr marL="3429000" indent="-228600" algn="r" defTabSz="914400" rtl="1" eaLnBrk="1" latinLnBrk="0" hangingPunct="1">
              <a:lnSpc>
                <a:spcPct val="90000"/>
              </a:lnSpc>
              <a:spcBef>
                <a:spcPts val="500"/>
              </a:spcBef>
              <a:buFont typeface="Wingdings" panose="05000000000000000000" pitchFamily="2" charset="2"/>
              <a:buChar char="§"/>
              <a:defRPr sz="1400" kern="1200">
                <a:solidFill>
                  <a:schemeClr val="tx1"/>
                </a:solidFill>
                <a:latin typeface="Tahoma" panose="020B0604030504040204" pitchFamily="34" charset="0"/>
                <a:ea typeface="Tahoma" panose="020B0604030504040204" pitchFamily="34" charset="0"/>
                <a:cs typeface="Tahoma" panose="020B0604030504040204" pitchFamily="34" charset="0"/>
              </a:defRPr>
            </a:lvl8pPr>
            <a:lvl9pPr marL="3886200" indent="-228600" algn="r" defTabSz="914400" rtl="1" eaLnBrk="1" latinLnBrk="0" hangingPunct="1">
              <a:lnSpc>
                <a:spcPct val="90000"/>
              </a:lnSpc>
              <a:spcBef>
                <a:spcPts val="500"/>
              </a:spcBef>
              <a:buFont typeface="Wingdings" panose="05000000000000000000" pitchFamily="2" charset="2"/>
              <a:buChar char="§"/>
              <a:defRPr sz="1400" kern="1200">
                <a:solidFill>
                  <a:schemeClr val="tx1"/>
                </a:solidFill>
                <a:latin typeface="Tahoma" panose="020B0604030504040204" pitchFamily="34" charset="0"/>
                <a:ea typeface="Tahoma" panose="020B0604030504040204" pitchFamily="34" charset="0"/>
                <a:cs typeface="Tahoma" panose="020B0604030504040204" pitchFamily="34" charset="0"/>
              </a:defRPr>
            </a:lvl9pPr>
          </a:lstStyle>
          <a:p>
            <a:pPr marL="0" marR="0" lvl="0" indent="0" algn="just" defTabSz="914400" rtl="1" eaLnBrk="1" fontAlgn="auto" latinLnBrk="0" hangingPunct="1">
              <a:lnSpc>
                <a:spcPct val="100000"/>
              </a:lnSpc>
              <a:spcBef>
                <a:spcPts val="0"/>
              </a:spcBef>
              <a:spcAft>
                <a:spcPts val="0"/>
              </a:spcAft>
              <a:buClrTx/>
              <a:buSzTx/>
              <a:buFont typeface="Wingdings" panose="05000000000000000000" pitchFamily="2" charset="2"/>
              <a:buNone/>
              <a:tabLst/>
              <a:defRPr/>
            </a:pPr>
            <a:r>
              <a:rPr lang="ar-SA" sz="2800" dirty="0">
                <a:solidFill>
                  <a:srgbClr val="002060"/>
                </a:solidFill>
                <a:latin typeface="Arabic Typesetting" panose="03020402040406030203" pitchFamily="66" charset="-78"/>
                <a:ea typeface="Calibri" panose="020F0502020204030204" pitchFamily="34" charset="0"/>
                <a:cs typeface="DecoType Naskh Variants" panose="02010400000000000000" pitchFamily="2" charset="-78"/>
              </a:rPr>
              <a:t>وإنّك مثلما عوّدتني </a:t>
            </a:r>
          </a:p>
          <a:p>
            <a:pPr marL="0" marR="0" lvl="0" indent="0" algn="just" defTabSz="914400" rtl="1" eaLnBrk="1" fontAlgn="auto" latinLnBrk="0" hangingPunct="1">
              <a:lnSpc>
                <a:spcPct val="100000"/>
              </a:lnSpc>
              <a:spcBef>
                <a:spcPts val="0"/>
              </a:spcBef>
              <a:spcAft>
                <a:spcPts val="0"/>
              </a:spcAft>
              <a:buClrTx/>
              <a:buSzTx/>
              <a:buFont typeface="Wingdings" panose="05000000000000000000" pitchFamily="2" charset="2"/>
              <a:buNone/>
              <a:tabLst/>
              <a:defRPr/>
            </a:pPr>
            <a:r>
              <a:rPr lang="ar-SA" sz="2800" dirty="0">
                <a:solidFill>
                  <a:srgbClr val="002060"/>
                </a:solidFill>
                <a:latin typeface="Arabic Typesetting" panose="03020402040406030203" pitchFamily="66" charset="-78"/>
                <a:ea typeface="Calibri" panose="020F0502020204030204" pitchFamily="34" charset="0"/>
                <a:cs typeface="DecoType Naskh Variants" panose="02010400000000000000" pitchFamily="2" charset="-78"/>
              </a:rPr>
              <a:t>قد عدت تؤذيني وأحتملُ</a:t>
            </a:r>
          </a:p>
          <a:p>
            <a:pPr marL="0" marR="0" lvl="0" indent="0" algn="just" defTabSz="914400" rtl="1" eaLnBrk="1" fontAlgn="auto" latinLnBrk="0" hangingPunct="1">
              <a:lnSpc>
                <a:spcPct val="100000"/>
              </a:lnSpc>
              <a:spcBef>
                <a:spcPts val="0"/>
              </a:spcBef>
              <a:spcAft>
                <a:spcPts val="0"/>
              </a:spcAft>
              <a:buClrTx/>
              <a:buSzTx/>
              <a:buFont typeface="Wingdings" panose="05000000000000000000" pitchFamily="2" charset="2"/>
              <a:buNone/>
              <a:tabLst/>
              <a:defRPr/>
            </a:pPr>
            <a:r>
              <a:rPr lang="ar-SA" sz="2800" dirty="0">
                <a:solidFill>
                  <a:srgbClr val="002060"/>
                </a:solidFill>
                <a:latin typeface="Arabic Typesetting" panose="03020402040406030203" pitchFamily="66" charset="-78"/>
                <a:ea typeface="Calibri" panose="020F0502020204030204" pitchFamily="34" charset="0"/>
                <a:cs typeface="DecoType Naskh Variants" panose="02010400000000000000" pitchFamily="2" charset="-78"/>
              </a:rPr>
              <a:t>تعيّرني بأنّي قابعٌ في القدس</a:t>
            </a:r>
          </a:p>
          <a:p>
            <a:pPr marL="0" marR="0" lvl="0" indent="0" algn="just" defTabSz="914400" rtl="1" eaLnBrk="1" fontAlgn="auto" latinLnBrk="0" hangingPunct="1">
              <a:lnSpc>
                <a:spcPct val="100000"/>
              </a:lnSpc>
              <a:spcBef>
                <a:spcPts val="0"/>
              </a:spcBef>
              <a:spcAft>
                <a:spcPts val="0"/>
              </a:spcAft>
              <a:buClrTx/>
              <a:buSzTx/>
              <a:buFont typeface="Wingdings" panose="05000000000000000000" pitchFamily="2" charset="2"/>
              <a:buNone/>
              <a:tabLst/>
              <a:defRPr/>
            </a:pPr>
            <a:endParaRPr lang="ar-SA" sz="2800" dirty="0">
              <a:solidFill>
                <a:srgbClr val="002060"/>
              </a:solidFill>
              <a:latin typeface="Arabic Typesetting" panose="03020402040406030203" pitchFamily="66" charset="-78"/>
              <a:ea typeface="Calibri" panose="020F0502020204030204" pitchFamily="34" charset="0"/>
              <a:cs typeface="DecoType Naskh Variants" panose="02010400000000000000" pitchFamily="2" charset="-78"/>
            </a:endParaRPr>
          </a:p>
          <a:p>
            <a:pPr marL="0" marR="0" lvl="0" indent="0" algn="just" defTabSz="914400" rtl="1" eaLnBrk="1" fontAlgn="auto" latinLnBrk="0" hangingPunct="1">
              <a:lnSpc>
                <a:spcPct val="100000"/>
              </a:lnSpc>
              <a:spcBef>
                <a:spcPts val="0"/>
              </a:spcBef>
              <a:spcAft>
                <a:spcPts val="0"/>
              </a:spcAft>
              <a:buClrTx/>
              <a:buSzTx/>
              <a:buFont typeface="Wingdings" panose="05000000000000000000" pitchFamily="2" charset="2"/>
              <a:buNone/>
              <a:tabLst/>
              <a:defRPr/>
            </a:pPr>
            <a:r>
              <a:rPr lang="ar-SA" sz="2800" dirty="0">
                <a:solidFill>
                  <a:srgbClr val="002060"/>
                </a:solidFill>
                <a:latin typeface="Arabic Typesetting" panose="03020402040406030203" pitchFamily="66" charset="-78"/>
                <a:ea typeface="Calibri" panose="020F0502020204030204" pitchFamily="34" charset="0"/>
                <a:cs typeface="DecoType Naskh Variants" panose="02010400000000000000" pitchFamily="2" charset="-78"/>
              </a:rPr>
              <a:t>لا حبّي سينقذني ولا جرحي سيندمل</a:t>
            </a:r>
          </a:p>
          <a:p>
            <a:pPr marL="0" marR="0" lvl="0" indent="0" algn="just" defTabSz="914400" rtl="1" eaLnBrk="1" fontAlgn="auto" latinLnBrk="0" hangingPunct="1">
              <a:lnSpc>
                <a:spcPct val="100000"/>
              </a:lnSpc>
              <a:spcBef>
                <a:spcPts val="0"/>
              </a:spcBef>
              <a:spcAft>
                <a:spcPts val="0"/>
              </a:spcAft>
              <a:buClrTx/>
              <a:buSzTx/>
              <a:buFont typeface="Wingdings" panose="05000000000000000000" pitchFamily="2" charset="2"/>
              <a:buNone/>
              <a:tabLst/>
              <a:defRPr/>
            </a:pPr>
            <a:r>
              <a:rPr lang="ar-SA" sz="2800" dirty="0">
                <a:solidFill>
                  <a:srgbClr val="002060"/>
                </a:solidFill>
                <a:latin typeface="Arabic Typesetting" panose="03020402040406030203" pitchFamily="66" charset="-78"/>
                <a:ea typeface="Calibri" panose="020F0502020204030204" pitchFamily="34" charset="0"/>
                <a:cs typeface="DecoType Naskh Variants" panose="02010400000000000000" pitchFamily="2" charset="-78"/>
              </a:rPr>
              <a:t>تقول بأنّني سأموتُ </a:t>
            </a:r>
          </a:p>
          <a:p>
            <a:pPr marL="0" marR="0" lvl="0" indent="0" algn="just" defTabSz="914400" rtl="1" eaLnBrk="1" fontAlgn="auto" latinLnBrk="0" hangingPunct="1">
              <a:lnSpc>
                <a:spcPct val="100000"/>
              </a:lnSpc>
              <a:spcBef>
                <a:spcPts val="0"/>
              </a:spcBef>
              <a:spcAft>
                <a:spcPts val="0"/>
              </a:spcAft>
              <a:buClrTx/>
              <a:buSzTx/>
              <a:buFont typeface="Wingdings" panose="05000000000000000000" pitchFamily="2" charset="2"/>
              <a:buNone/>
              <a:tabLst/>
              <a:defRPr/>
            </a:pPr>
            <a:r>
              <a:rPr lang="ar-SA" sz="2800" dirty="0">
                <a:solidFill>
                  <a:srgbClr val="002060"/>
                </a:solidFill>
                <a:latin typeface="Arabic Typesetting" panose="03020402040406030203" pitchFamily="66" charset="-78"/>
                <a:ea typeface="Calibri" panose="020F0502020204030204" pitchFamily="34" charset="0"/>
                <a:cs typeface="DecoType Naskh Variants" panose="02010400000000000000" pitchFamily="2" charset="-78"/>
              </a:rPr>
              <a:t>في بطء خرافيّ </a:t>
            </a:r>
          </a:p>
          <a:p>
            <a:pPr marL="0" marR="0" lvl="0" indent="0" algn="just" defTabSz="914400" rtl="1" eaLnBrk="1" fontAlgn="auto" latinLnBrk="0" hangingPunct="1">
              <a:lnSpc>
                <a:spcPct val="100000"/>
              </a:lnSpc>
              <a:spcBef>
                <a:spcPts val="0"/>
              </a:spcBef>
              <a:spcAft>
                <a:spcPts val="0"/>
              </a:spcAft>
              <a:buClrTx/>
              <a:buSzTx/>
              <a:buFont typeface="Wingdings" panose="05000000000000000000" pitchFamily="2" charset="2"/>
              <a:buNone/>
              <a:tabLst/>
              <a:defRPr/>
            </a:pPr>
            <a:endParaRPr lang="ar-SA" sz="2800" dirty="0">
              <a:solidFill>
                <a:srgbClr val="002060"/>
              </a:solidFill>
              <a:latin typeface="Arabic Typesetting" panose="03020402040406030203" pitchFamily="66" charset="-78"/>
              <a:ea typeface="Calibri" panose="020F0502020204030204" pitchFamily="34" charset="0"/>
              <a:cs typeface="DecoType Naskh Variants" panose="02010400000000000000" pitchFamily="2" charset="-78"/>
            </a:endParaRPr>
          </a:p>
          <a:p>
            <a:pPr marL="0" marR="0" lvl="0" indent="0" algn="just" defTabSz="914400" rtl="1" eaLnBrk="1" fontAlgn="auto" latinLnBrk="0" hangingPunct="1">
              <a:lnSpc>
                <a:spcPct val="100000"/>
              </a:lnSpc>
              <a:spcBef>
                <a:spcPts val="0"/>
              </a:spcBef>
              <a:spcAft>
                <a:spcPts val="0"/>
              </a:spcAft>
              <a:buClrTx/>
              <a:buSzTx/>
              <a:buFont typeface="Wingdings" panose="05000000000000000000" pitchFamily="2" charset="2"/>
              <a:buNone/>
              <a:tabLst/>
              <a:defRPr/>
            </a:pPr>
            <a:r>
              <a:rPr lang="ar-SA" sz="2800" dirty="0">
                <a:solidFill>
                  <a:srgbClr val="002060"/>
                </a:solidFill>
                <a:latin typeface="Arabic Typesetting" panose="03020402040406030203" pitchFamily="66" charset="-78"/>
                <a:ea typeface="Calibri" panose="020F0502020204030204" pitchFamily="34" charset="0"/>
                <a:cs typeface="DecoType Naskh Variants" panose="02010400000000000000" pitchFamily="2" charset="-78"/>
              </a:rPr>
              <a:t>وسوف أموتُ </a:t>
            </a:r>
          </a:p>
          <a:p>
            <a:pPr marL="0" marR="0" lvl="0" indent="0" algn="just" defTabSz="914400" rtl="1" eaLnBrk="1" fontAlgn="auto" latinLnBrk="0" hangingPunct="1">
              <a:lnSpc>
                <a:spcPct val="100000"/>
              </a:lnSpc>
              <a:spcBef>
                <a:spcPts val="0"/>
              </a:spcBef>
              <a:spcAft>
                <a:spcPts val="0"/>
              </a:spcAft>
              <a:buClrTx/>
              <a:buSzTx/>
              <a:buFont typeface="Wingdings" panose="05000000000000000000" pitchFamily="2" charset="2"/>
              <a:buNone/>
              <a:tabLst/>
              <a:defRPr/>
            </a:pPr>
            <a:r>
              <a:rPr lang="ar-SA" sz="2800" dirty="0">
                <a:solidFill>
                  <a:srgbClr val="002060"/>
                </a:solidFill>
                <a:latin typeface="Arabic Typesetting" panose="03020402040406030203" pitchFamily="66" charset="-78"/>
                <a:ea typeface="Calibri" panose="020F0502020204030204" pitchFamily="34" charset="0"/>
                <a:cs typeface="DecoType Naskh Variants" panose="02010400000000000000" pitchFamily="2" charset="-78"/>
              </a:rPr>
              <a:t>لا وطنٌ ولا مالٌ ولا مُثُلُ</a:t>
            </a:r>
          </a:p>
        </p:txBody>
      </p:sp>
      <p:pic>
        <p:nvPicPr>
          <p:cNvPr id="3" name="عنصر نائب للمحتوى 12" descr="صورة تحتوي على فن, شكل&#10;&#10;تم إنشاء الوصف تلقائياً">
            <a:extLst>
              <a:ext uri="{FF2B5EF4-FFF2-40B4-BE49-F238E27FC236}">
                <a16:creationId xmlns:a16="http://schemas.microsoft.com/office/drawing/2014/main" xmlns="" id="{70AE34E1-2D6B-FED1-215F-6B7DFDDE01A0}"/>
              </a:ext>
            </a:extLst>
          </p:cNvPr>
          <p:cNvPicPr>
            <a:picLocks noGrp="1" noChangeAspect="1"/>
          </p:cNvPicPr>
          <p:nvPr>
            <p:ph idx="1"/>
          </p:nvPr>
        </p:nvPicPr>
        <p:blipFill>
          <a:blip r:embed="rId2">
            <a:alphaModFix amt="50000"/>
            <a:extLst>
              <a:ext uri="{28A0092B-C50C-407E-A947-70E740481C1C}">
                <a14:useLocalDpi xmlns:a14="http://schemas.microsoft.com/office/drawing/2010/main" val="0"/>
              </a:ext>
            </a:extLst>
          </a:blip>
          <a:stretch>
            <a:fillRect/>
          </a:stretch>
        </p:blipFill>
        <p:spPr>
          <a:xfrm rot="5400000">
            <a:off x="10122226" y="-714062"/>
            <a:ext cx="2446870" cy="4795866"/>
          </a:xfrm>
          <a:effectLst>
            <a:softEdge rad="635000"/>
          </a:effectLst>
        </p:spPr>
      </p:pic>
      <p:sp>
        <p:nvSpPr>
          <p:cNvPr id="8" name="العنوان 12">
            <a:extLst>
              <a:ext uri="{FF2B5EF4-FFF2-40B4-BE49-F238E27FC236}">
                <a16:creationId xmlns:a16="http://schemas.microsoft.com/office/drawing/2014/main" xmlns="" id="{9CFEE701-A8B7-A260-FC2C-D8F1A1AF424B}"/>
              </a:ext>
            </a:extLst>
          </p:cNvPr>
          <p:cNvSpPr txBox="1">
            <a:spLocks/>
          </p:cNvSpPr>
          <p:nvPr/>
        </p:nvSpPr>
        <p:spPr>
          <a:xfrm flipH="1">
            <a:off x="9804221" y="906130"/>
            <a:ext cx="1382306" cy="1096962"/>
          </a:xfrm>
          <a:prstGeom prst="rect">
            <a:avLst/>
          </a:prstGeom>
        </p:spPr>
        <p:txBody>
          <a:bodyPr vert="horz" lIns="0" tIns="45720" rIns="0" bIns="45720" rtlCol="1" anchor="b">
            <a:normAutofit/>
          </a:bodyPr>
          <a:lstStyle>
            <a:lvl1pPr algn="r" defTabSz="914400" rtl="1" eaLnBrk="1" latinLnBrk="0" hangingPunct="1">
              <a:lnSpc>
                <a:spcPct val="90000"/>
              </a:lnSpc>
              <a:spcBef>
                <a:spcPct val="0"/>
              </a:spcBef>
              <a:buNone/>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pPr marL="0" marR="0" lvl="0" indent="0" algn="r" defTabSz="914400" rtl="1" eaLnBrk="1" fontAlgn="auto" latinLnBrk="0" hangingPunct="1">
              <a:lnSpc>
                <a:spcPct val="90000"/>
              </a:lnSpc>
              <a:spcBef>
                <a:spcPct val="0"/>
              </a:spcBef>
              <a:spcAft>
                <a:spcPts val="0"/>
              </a:spcAft>
              <a:buClrTx/>
              <a:buSzTx/>
              <a:buFontTx/>
              <a:buNone/>
              <a:tabLst/>
              <a:defRPr/>
            </a:pPr>
            <a:r>
              <a:rPr lang="ar-SA" sz="4800" b="1" dirty="0">
                <a:solidFill>
                  <a:schemeClr val="accent5">
                    <a:lumMod val="50000"/>
                  </a:schemeClr>
                </a:solidFill>
                <a:cs typeface="Diwani Letter" panose="02010400000000000000" pitchFamily="2" charset="-78"/>
              </a:rPr>
              <a:t>تؤذيني</a:t>
            </a:r>
            <a:endParaRPr kumimoji="0" lang="ar-SA" sz="4800" b="1" i="0" u="none" strike="noStrike" kern="1200" cap="none" spc="0" normalizeH="0" baseline="0" noProof="0" dirty="0">
              <a:ln>
                <a:noFill/>
              </a:ln>
              <a:solidFill>
                <a:schemeClr val="accent5">
                  <a:lumMod val="50000"/>
                </a:schemeClr>
              </a:solidFill>
              <a:effectLst/>
              <a:uLnTx/>
              <a:uFillTx/>
              <a:cs typeface="Diwani Letter" panose="02010400000000000000" pitchFamily="2" charset="-78"/>
            </a:endParaRPr>
          </a:p>
        </p:txBody>
      </p:sp>
      <p:pic>
        <p:nvPicPr>
          <p:cNvPr id="16" name="صورة 15" descr="صورة تحتوي على نجمة, فن, الرسومات, الإبداع&#10;&#10;تم إنشاء الوصف تلقائياً">
            <a:extLst>
              <a:ext uri="{FF2B5EF4-FFF2-40B4-BE49-F238E27FC236}">
                <a16:creationId xmlns:a16="http://schemas.microsoft.com/office/drawing/2014/main" xmlns="" id="{473C49BA-903E-7E8E-664B-6C09FF6AE0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82755" y="460436"/>
            <a:ext cx="1382305" cy="2709319"/>
          </a:xfrm>
          <a:prstGeom prst="rect">
            <a:avLst/>
          </a:prstGeom>
        </p:spPr>
      </p:pic>
      <p:pic>
        <p:nvPicPr>
          <p:cNvPr id="9" name="عنصر نائب للمحتوى 12" descr="صورة تحتوي على فن, شكل&#10;&#10;تم إنشاء الوصف تلقائياً">
            <a:extLst>
              <a:ext uri="{FF2B5EF4-FFF2-40B4-BE49-F238E27FC236}">
                <a16:creationId xmlns:a16="http://schemas.microsoft.com/office/drawing/2014/main" xmlns="" id="{A557623D-F3DA-D04F-7F29-C39471475443}"/>
              </a:ext>
            </a:extLst>
          </p:cNvPr>
          <p:cNvPicPr>
            <a:picLocks noChangeAspect="1"/>
          </p:cNvPicPr>
          <p:nvPr/>
        </p:nvPicPr>
        <p:blipFill>
          <a:blip r:embed="rId2">
            <a:alphaModFix amt="50000"/>
            <a:extLst>
              <a:ext uri="{28A0092B-C50C-407E-A947-70E740481C1C}">
                <a14:useLocalDpi xmlns:a14="http://schemas.microsoft.com/office/drawing/2010/main" val="0"/>
              </a:ext>
            </a:extLst>
          </a:blip>
          <a:stretch>
            <a:fillRect/>
          </a:stretch>
        </p:blipFill>
        <p:spPr>
          <a:xfrm rot="5400000">
            <a:off x="729972" y="3885752"/>
            <a:ext cx="2446870" cy="4795866"/>
          </a:xfrm>
          <a:prstGeom prst="rect">
            <a:avLst/>
          </a:prstGeom>
          <a:effectLst>
            <a:softEdge rad="635000"/>
          </a:effectLst>
        </p:spPr>
      </p:pic>
      <p:pic>
        <p:nvPicPr>
          <p:cNvPr id="10" name="عنصر نائب للمحتوى 12" descr="صورة تحتوي على فن, شكل&#10;&#10;تم إنشاء الوصف تلقائياً">
            <a:extLst>
              <a:ext uri="{FF2B5EF4-FFF2-40B4-BE49-F238E27FC236}">
                <a16:creationId xmlns:a16="http://schemas.microsoft.com/office/drawing/2014/main" xmlns="" id="{66DE860B-FF09-601B-C97E-856A65317D97}"/>
              </a:ext>
            </a:extLst>
          </p:cNvPr>
          <p:cNvPicPr>
            <a:picLocks noChangeAspect="1"/>
          </p:cNvPicPr>
          <p:nvPr/>
        </p:nvPicPr>
        <p:blipFill rotWithShape="1">
          <a:blip r:embed="rId2">
            <a:extLst>
              <a:ext uri="{28A0092B-C50C-407E-A947-70E740481C1C}">
                <a14:useLocalDpi xmlns:a14="http://schemas.microsoft.com/office/drawing/2010/main" val="0"/>
              </a:ext>
            </a:extLst>
          </a:blip>
          <a:srcRect l="57998"/>
          <a:stretch/>
        </p:blipFill>
        <p:spPr>
          <a:xfrm rot="16200000">
            <a:off x="1709436" y="4227113"/>
            <a:ext cx="932469" cy="4351338"/>
          </a:xfrm>
          <a:prstGeom prst="rect">
            <a:avLst/>
          </a:prstGeom>
        </p:spPr>
      </p:pic>
      <p:pic>
        <p:nvPicPr>
          <p:cNvPr id="11" name="عنصر نائب للمحتوى 12" descr="صورة تحتوي على فن, شكل&#10;&#10;تم إنشاء الوصف تلقائياً">
            <a:extLst>
              <a:ext uri="{FF2B5EF4-FFF2-40B4-BE49-F238E27FC236}">
                <a16:creationId xmlns:a16="http://schemas.microsoft.com/office/drawing/2014/main" xmlns="" id="{911D8AD1-2E12-366E-D295-D7B6824179AB}"/>
              </a:ext>
            </a:extLst>
          </p:cNvPr>
          <p:cNvPicPr>
            <a:picLocks noChangeAspect="1"/>
          </p:cNvPicPr>
          <p:nvPr/>
        </p:nvPicPr>
        <p:blipFill rotWithShape="1">
          <a:blip r:embed="rId2">
            <a:alphaModFix amt="20000"/>
            <a:extLst>
              <a:ext uri="{28A0092B-C50C-407E-A947-70E740481C1C}">
                <a14:useLocalDpi xmlns:a14="http://schemas.microsoft.com/office/drawing/2010/main" val="0"/>
              </a:ext>
            </a:extLst>
          </a:blip>
          <a:srcRect t="68664"/>
          <a:stretch/>
        </p:blipFill>
        <p:spPr>
          <a:xfrm>
            <a:off x="-253793" y="0"/>
            <a:ext cx="4351339" cy="2672560"/>
          </a:xfrm>
          <a:prstGeom prst="rect">
            <a:avLst/>
          </a:prstGeom>
        </p:spPr>
      </p:pic>
      <p:sp>
        <p:nvSpPr>
          <p:cNvPr id="12" name="قوس كبير أيمن 11">
            <a:extLst>
              <a:ext uri="{FF2B5EF4-FFF2-40B4-BE49-F238E27FC236}">
                <a16:creationId xmlns:a16="http://schemas.microsoft.com/office/drawing/2014/main" xmlns="" id="{8574EC20-4760-02B7-F657-1A0531DB59B1}"/>
              </a:ext>
            </a:extLst>
          </p:cNvPr>
          <p:cNvSpPr/>
          <p:nvPr/>
        </p:nvSpPr>
        <p:spPr>
          <a:xfrm>
            <a:off x="7312984" y="1142452"/>
            <a:ext cx="490522" cy="1575991"/>
          </a:xfrm>
          <a:prstGeom prst="rightBrace">
            <a:avLst/>
          </a:prstGeom>
        </p:spPr>
        <p:style>
          <a:lnRef idx="2">
            <a:schemeClr val="accent5"/>
          </a:lnRef>
          <a:fillRef idx="0">
            <a:schemeClr val="accent5"/>
          </a:fillRef>
          <a:effectRef idx="1">
            <a:schemeClr val="accent5"/>
          </a:effectRef>
          <a:fontRef idx="minor">
            <a:schemeClr val="tx1"/>
          </a:fontRef>
        </p:style>
        <p:txBody>
          <a:bodyPr rtlCol="0" anchor="ctr"/>
          <a:lstStyle/>
          <a:p>
            <a:pPr algn="ctr"/>
            <a:endParaRPr lang="en-US"/>
          </a:p>
        </p:txBody>
      </p:sp>
      <p:pic>
        <p:nvPicPr>
          <p:cNvPr id="13" name="صورة 12" descr="صورة تحتوي على نجمة, فن, الرسومات, الإبداع&#10;&#10;تم إنشاء الوصف تلقائياً">
            <a:extLst>
              <a:ext uri="{FF2B5EF4-FFF2-40B4-BE49-F238E27FC236}">
                <a16:creationId xmlns:a16="http://schemas.microsoft.com/office/drawing/2014/main" xmlns="" id="{CEEE492B-2250-EE7A-3D9C-34D39CA8BCF2}"/>
              </a:ext>
            </a:extLst>
          </p:cNvPr>
          <p:cNvPicPr>
            <a:picLocks noChangeAspect="1"/>
          </p:cNvPicPr>
          <p:nvPr/>
        </p:nvPicPr>
        <p:blipFill>
          <a:blip r:embed="rId4" cstate="print">
            <a:alphaModFix amt="50000"/>
            <a:extLst>
              <a:ext uri="{28A0092B-C50C-407E-A947-70E740481C1C}">
                <a14:useLocalDpi xmlns:a14="http://schemas.microsoft.com/office/drawing/2010/main" val="0"/>
              </a:ext>
            </a:extLst>
          </a:blip>
          <a:stretch>
            <a:fillRect/>
          </a:stretch>
        </p:blipFill>
        <p:spPr>
          <a:xfrm rot="10800000">
            <a:off x="7396885" y="998804"/>
            <a:ext cx="835323" cy="1671045"/>
          </a:xfrm>
          <a:prstGeom prst="rect">
            <a:avLst/>
          </a:prstGeom>
        </p:spPr>
      </p:pic>
      <p:sp>
        <p:nvSpPr>
          <p:cNvPr id="14" name="قوس كبير أيمن 13">
            <a:extLst>
              <a:ext uri="{FF2B5EF4-FFF2-40B4-BE49-F238E27FC236}">
                <a16:creationId xmlns:a16="http://schemas.microsoft.com/office/drawing/2014/main" xmlns="" id="{2F705BD3-FD4C-67E0-6D73-1460E10EA3CC}"/>
              </a:ext>
            </a:extLst>
          </p:cNvPr>
          <p:cNvSpPr/>
          <p:nvPr/>
        </p:nvSpPr>
        <p:spPr>
          <a:xfrm>
            <a:off x="7336702" y="2889238"/>
            <a:ext cx="490522" cy="1575991"/>
          </a:xfrm>
          <a:prstGeom prst="rightBrace">
            <a:avLst/>
          </a:prstGeom>
        </p:spPr>
        <p:style>
          <a:lnRef idx="2">
            <a:schemeClr val="accent5"/>
          </a:lnRef>
          <a:fillRef idx="0">
            <a:schemeClr val="accent5"/>
          </a:fillRef>
          <a:effectRef idx="1">
            <a:schemeClr val="accent5"/>
          </a:effectRef>
          <a:fontRef idx="minor">
            <a:schemeClr val="tx1"/>
          </a:fontRef>
        </p:style>
        <p:txBody>
          <a:bodyPr rtlCol="0" anchor="ctr"/>
          <a:lstStyle/>
          <a:p>
            <a:pPr algn="ctr"/>
            <a:endParaRPr lang="en-US"/>
          </a:p>
        </p:txBody>
      </p:sp>
      <p:pic>
        <p:nvPicPr>
          <p:cNvPr id="15" name="صورة 14" descr="صورة تحتوي على نجمة, فن, الرسومات, الإبداع&#10;&#10;تم إنشاء الوصف تلقائياً">
            <a:extLst>
              <a:ext uri="{FF2B5EF4-FFF2-40B4-BE49-F238E27FC236}">
                <a16:creationId xmlns:a16="http://schemas.microsoft.com/office/drawing/2014/main" xmlns="" id="{32B0211D-0622-A7D6-8C4B-2E1274EB7AFB}"/>
              </a:ext>
            </a:extLst>
          </p:cNvPr>
          <p:cNvPicPr>
            <a:picLocks noChangeAspect="1"/>
          </p:cNvPicPr>
          <p:nvPr/>
        </p:nvPicPr>
        <p:blipFill>
          <a:blip r:embed="rId4" cstate="print">
            <a:alphaModFix amt="50000"/>
            <a:extLst>
              <a:ext uri="{28A0092B-C50C-407E-A947-70E740481C1C}">
                <a14:useLocalDpi xmlns:a14="http://schemas.microsoft.com/office/drawing/2010/main" val="0"/>
              </a:ext>
            </a:extLst>
          </a:blip>
          <a:stretch>
            <a:fillRect/>
          </a:stretch>
        </p:blipFill>
        <p:spPr>
          <a:xfrm rot="10800000">
            <a:off x="7420603" y="2745590"/>
            <a:ext cx="835323" cy="1671045"/>
          </a:xfrm>
          <a:prstGeom prst="rect">
            <a:avLst/>
          </a:prstGeom>
        </p:spPr>
      </p:pic>
      <p:sp>
        <p:nvSpPr>
          <p:cNvPr id="17" name="قوس كبير أيمن 16">
            <a:extLst>
              <a:ext uri="{FF2B5EF4-FFF2-40B4-BE49-F238E27FC236}">
                <a16:creationId xmlns:a16="http://schemas.microsoft.com/office/drawing/2014/main" xmlns="" id="{4F1D85EF-0F22-640D-1825-069BB650741E}"/>
              </a:ext>
            </a:extLst>
          </p:cNvPr>
          <p:cNvSpPr/>
          <p:nvPr/>
        </p:nvSpPr>
        <p:spPr>
          <a:xfrm>
            <a:off x="7336702" y="4729971"/>
            <a:ext cx="490522" cy="985577"/>
          </a:xfrm>
          <a:prstGeom prst="rightBrace">
            <a:avLst/>
          </a:prstGeom>
        </p:spPr>
        <p:style>
          <a:lnRef idx="2">
            <a:schemeClr val="accent5"/>
          </a:lnRef>
          <a:fillRef idx="0">
            <a:schemeClr val="accent5"/>
          </a:fillRef>
          <a:effectRef idx="1">
            <a:schemeClr val="accent5"/>
          </a:effectRef>
          <a:fontRef idx="minor">
            <a:schemeClr val="tx1"/>
          </a:fontRef>
        </p:style>
        <p:txBody>
          <a:bodyPr rtlCol="0" anchor="ctr"/>
          <a:lstStyle/>
          <a:p>
            <a:pPr algn="ctr"/>
            <a:endParaRPr lang="en-US"/>
          </a:p>
        </p:txBody>
      </p:sp>
      <p:pic>
        <p:nvPicPr>
          <p:cNvPr id="18" name="صورة 17" descr="صورة تحتوي على نجمة, فن, الرسومات, الإبداع&#10;&#10;تم إنشاء الوصف تلقائياً">
            <a:extLst>
              <a:ext uri="{FF2B5EF4-FFF2-40B4-BE49-F238E27FC236}">
                <a16:creationId xmlns:a16="http://schemas.microsoft.com/office/drawing/2014/main" xmlns="" id="{831270DD-7427-1616-E3C3-EFAE836714C4}"/>
              </a:ext>
            </a:extLst>
          </p:cNvPr>
          <p:cNvPicPr>
            <a:picLocks noChangeAspect="1"/>
          </p:cNvPicPr>
          <p:nvPr/>
        </p:nvPicPr>
        <p:blipFill>
          <a:blip r:embed="rId4" cstate="print">
            <a:alphaModFix amt="50000"/>
            <a:extLst>
              <a:ext uri="{28A0092B-C50C-407E-A947-70E740481C1C}">
                <a14:useLocalDpi xmlns:a14="http://schemas.microsoft.com/office/drawing/2010/main" val="0"/>
              </a:ext>
            </a:extLst>
          </a:blip>
          <a:stretch>
            <a:fillRect/>
          </a:stretch>
        </p:blipFill>
        <p:spPr>
          <a:xfrm rot="10800000">
            <a:off x="7420603" y="4265502"/>
            <a:ext cx="835323" cy="1671045"/>
          </a:xfrm>
          <a:prstGeom prst="rect">
            <a:avLst/>
          </a:prstGeom>
        </p:spPr>
      </p:pic>
    </p:spTree>
    <p:extLst>
      <p:ext uri="{BB962C8B-B14F-4D97-AF65-F5344CB8AC3E}">
        <p14:creationId xmlns:p14="http://schemas.microsoft.com/office/powerpoint/2010/main" val="20304256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4CB23698-6B6C-2696-49AB-EF005BC3131E}"/>
            </a:ext>
          </a:extLst>
        </p:cNvPr>
        <p:cNvGrpSpPr/>
        <p:nvPr/>
      </p:nvGrpSpPr>
      <p:grpSpPr>
        <a:xfrm>
          <a:off x="0" y="0"/>
          <a:ext cx="0" cy="0"/>
          <a:chOff x="0" y="0"/>
          <a:chExt cx="0" cy="0"/>
        </a:xfrm>
      </p:grpSpPr>
      <p:pic>
        <p:nvPicPr>
          <p:cNvPr id="2" name="عنصر نائب للمحتوى 12" descr="صورة تحتوي على فن, شكل&#10;&#10;تم إنشاء الوصف تلقائياً">
            <a:extLst>
              <a:ext uri="{FF2B5EF4-FFF2-40B4-BE49-F238E27FC236}">
                <a16:creationId xmlns:a16="http://schemas.microsoft.com/office/drawing/2014/main" xmlns="" id="{258441E3-76EC-4B38-0BA0-6A638B39AAF0}"/>
              </a:ext>
            </a:extLst>
          </p:cNvPr>
          <p:cNvPicPr>
            <a:picLocks noGrp="1" noChangeAspect="1"/>
          </p:cNvPicPr>
          <p:nvPr>
            <p:ph idx="1"/>
          </p:nvPr>
        </p:nvPicPr>
        <p:blipFill>
          <a:blip r:embed="rId2">
            <a:alphaModFix amt="50000"/>
            <a:extLst>
              <a:ext uri="{28A0092B-C50C-407E-A947-70E740481C1C}">
                <a14:useLocalDpi xmlns:a14="http://schemas.microsoft.com/office/drawing/2010/main" val="0"/>
              </a:ext>
            </a:extLst>
          </a:blip>
          <a:stretch>
            <a:fillRect/>
          </a:stretch>
        </p:blipFill>
        <p:spPr>
          <a:xfrm rot="5400000">
            <a:off x="9285268" y="-892495"/>
            <a:ext cx="2446870" cy="4795866"/>
          </a:xfrm>
          <a:effectLst>
            <a:softEdge rad="635000"/>
          </a:effectLst>
        </p:spPr>
      </p:pic>
      <p:pic>
        <p:nvPicPr>
          <p:cNvPr id="16" name="صورة 15" descr="صورة تحتوي على نجمة, فن, الرسومات, الإبداع&#10;&#10;تم إنشاء الوصف تلقائياً">
            <a:extLst>
              <a:ext uri="{FF2B5EF4-FFF2-40B4-BE49-F238E27FC236}">
                <a16:creationId xmlns:a16="http://schemas.microsoft.com/office/drawing/2014/main" xmlns="" id="{4087207A-7E43-746B-4603-4CC05EE024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77579" y="282003"/>
            <a:ext cx="1382305" cy="2709319"/>
          </a:xfrm>
          <a:prstGeom prst="rect">
            <a:avLst/>
          </a:prstGeom>
        </p:spPr>
      </p:pic>
      <p:sp>
        <p:nvSpPr>
          <p:cNvPr id="8" name="العنوان 12">
            <a:extLst>
              <a:ext uri="{FF2B5EF4-FFF2-40B4-BE49-F238E27FC236}">
                <a16:creationId xmlns:a16="http://schemas.microsoft.com/office/drawing/2014/main" xmlns="" id="{E420643D-C591-658A-E448-6F2CD3729DB8}"/>
              </a:ext>
            </a:extLst>
          </p:cNvPr>
          <p:cNvSpPr txBox="1">
            <a:spLocks/>
          </p:cNvSpPr>
          <p:nvPr/>
        </p:nvSpPr>
        <p:spPr>
          <a:xfrm flipH="1">
            <a:off x="9153223" y="585078"/>
            <a:ext cx="1913846" cy="1096962"/>
          </a:xfrm>
          <a:prstGeom prst="rect">
            <a:avLst/>
          </a:prstGeom>
        </p:spPr>
        <p:txBody>
          <a:bodyPr vert="horz" lIns="0" tIns="45720" rIns="0" bIns="45720" rtlCol="1" anchor="b">
            <a:normAutofit/>
          </a:bodyPr>
          <a:lstStyle>
            <a:lvl1pPr algn="r" defTabSz="914400" rtl="1" eaLnBrk="1" latinLnBrk="0" hangingPunct="1">
              <a:lnSpc>
                <a:spcPct val="90000"/>
              </a:lnSpc>
              <a:spcBef>
                <a:spcPct val="0"/>
              </a:spcBef>
              <a:buNone/>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pPr marL="0" marR="0" lvl="0" indent="0" algn="r" defTabSz="914400" rtl="1" eaLnBrk="1" fontAlgn="auto" latinLnBrk="0" hangingPunct="1">
              <a:lnSpc>
                <a:spcPct val="90000"/>
              </a:lnSpc>
              <a:spcBef>
                <a:spcPct val="0"/>
              </a:spcBef>
              <a:spcAft>
                <a:spcPts val="0"/>
              </a:spcAft>
              <a:buClrTx/>
              <a:buSzTx/>
              <a:buFontTx/>
              <a:buNone/>
              <a:tabLst/>
              <a:defRPr/>
            </a:pPr>
            <a:r>
              <a:rPr lang="ar-SA" dirty="0">
                <a:solidFill>
                  <a:schemeClr val="accent5">
                    <a:lumMod val="50000"/>
                  </a:schemeClr>
                </a:solidFill>
                <a:cs typeface="+mn-cs"/>
              </a:rPr>
              <a:t>قد عدت تؤذيني</a:t>
            </a:r>
            <a:endParaRPr kumimoji="0" lang="ar-SA" sz="2800" i="0" u="none" strike="noStrike" kern="1200" cap="none" spc="0" normalizeH="0" baseline="0" noProof="0" dirty="0">
              <a:ln>
                <a:noFill/>
              </a:ln>
              <a:solidFill>
                <a:schemeClr val="accent5">
                  <a:lumMod val="50000"/>
                </a:schemeClr>
              </a:solidFill>
              <a:effectLst/>
              <a:uLnTx/>
              <a:uFillTx/>
              <a:latin typeface="Tahoma" panose="020B0604030504040204" pitchFamily="34" charset="0"/>
              <a:ea typeface="Tahoma" panose="020B0604030504040204" pitchFamily="34" charset="0"/>
              <a:cs typeface="+mn-cs"/>
            </a:endParaRPr>
          </a:p>
        </p:txBody>
      </p:sp>
      <p:sp>
        <p:nvSpPr>
          <p:cNvPr id="3" name="مربع نص 2">
            <a:extLst>
              <a:ext uri="{FF2B5EF4-FFF2-40B4-BE49-F238E27FC236}">
                <a16:creationId xmlns:a16="http://schemas.microsoft.com/office/drawing/2014/main" xmlns="" id="{48DEDA51-FFE6-A5E6-A346-8AE439E8F3D9}"/>
              </a:ext>
            </a:extLst>
          </p:cNvPr>
          <p:cNvSpPr txBox="1"/>
          <p:nvPr/>
        </p:nvSpPr>
        <p:spPr>
          <a:xfrm>
            <a:off x="2548059" y="1985115"/>
            <a:ext cx="8082768" cy="3970318"/>
          </a:xfrm>
          <a:prstGeom prst="rect">
            <a:avLst/>
          </a:prstGeom>
          <a:noFill/>
        </p:spPr>
        <p:txBody>
          <a:bodyPr wrap="square">
            <a:spAutoFit/>
          </a:bodyPr>
          <a:lstStyle/>
          <a:p>
            <a:pPr algn="just">
              <a:lnSpc>
                <a:spcPct val="150000"/>
              </a:lnSpc>
              <a:spcAft>
                <a:spcPts val="800"/>
              </a:spcAft>
            </a:pPr>
            <a:r>
              <a:rPr lang="ar-SA" sz="2800" kern="100" dirty="0">
                <a:solidFill>
                  <a:schemeClr val="tx1">
                    <a:lumMod val="95000"/>
                    <a:lumOff val="5000"/>
                  </a:schemeClr>
                </a:solidFill>
                <a:ea typeface="Aptos" panose="020B0004020202020204" pitchFamily="34" charset="0"/>
              </a:rPr>
              <a:t>    اعتاد شاعرنا على تحمّل الأذى من صديقه، بتكرار مطلبه منه بالرحيل، وعاد يعيّره بحبّه لوطنه وصموده والبقاء فيه، بل ذهب إلى ما هو غيرُ منطقيّ، فعدّ هذا السلوك من الشاعر ممّا يعاب به.  وحاول في كلّ رسائله أن يبثّ روح اليأس في قلب الشاعر، فيخبره بأنّ </a:t>
            </a:r>
            <a:r>
              <a:rPr lang="ar-SA" sz="2800" kern="100" dirty="0" smtClean="0">
                <a:solidFill>
                  <a:schemeClr val="tx1">
                    <a:lumMod val="95000"/>
                    <a:lumOff val="5000"/>
                  </a:schemeClr>
                </a:solidFill>
                <a:ea typeface="Aptos" panose="020B0004020202020204" pitchFamily="34" charset="0"/>
              </a:rPr>
              <a:t>معاناته مستمرّة، </a:t>
            </a:r>
            <a:r>
              <a:rPr lang="ar-SA" sz="2800" kern="100" dirty="0">
                <a:solidFill>
                  <a:schemeClr val="tx1">
                    <a:lumMod val="95000"/>
                    <a:lumOff val="5000"/>
                  </a:schemeClr>
                </a:solidFill>
                <a:ea typeface="Aptos" panose="020B0004020202020204" pitchFamily="34" charset="0"/>
              </a:rPr>
              <a:t>وموته بطيء ومؤلم، فلن يحصل على وطنه، ولن يصبح غنيّاً ثريّاً، وقِيَمُه لن تنفعه بشيء. </a:t>
            </a:r>
            <a:endParaRPr lang="en-US" sz="2800" kern="100" dirty="0">
              <a:solidFill>
                <a:schemeClr val="tx1">
                  <a:lumMod val="95000"/>
                  <a:lumOff val="5000"/>
                </a:schemeClr>
              </a:solidFill>
              <a:ea typeface="Aptos" panose="020B0004020202020204" pitchFamily="34" charset="0"/>
            </a:endParaRPr>
          </a:p>
        </p:txBody>
      </p:sp>
      <p:pic>
        <p:nvPicPr>
          <p:cNvPr id="7" name="عنصر نائب للمحتوى 12" descr="صورة تحتوي على فن, شكل&#10;&#10;تم إنشاء الوصف تلقائياً">
            <a:extLst>
              <a:ext uri="{FF2B5EF4-FFF2-40B4-BE49-F238E27FC236}">
                <a16:creationId xmlns:a16="http://schemas.microsoft.com/office/drawing/2014/main" xmlns="" id="{9ECBBA31-3979-E1E4-5F03-DE50E32909B7}"/>
              </a:ext>
            </a:extLst>
          </p:cNvPr>
          <p:cNvPicPr>
            <a:picLocks noChangeAspect="1"/>
          </p:cNvPicPr>
          <p:nvPr/>
        </p:nvPicPr>
        <p:blipFill>
          <a:blip r:embed="rId2">
            <a:alphaModFix amt="50000"/>
            <a:extLst>
              <a:ext uri="{28A0092B-C50C-407E-A947-70E740481C1C}">
                <a14:useLocalDpi xmlns:a14="http://schemas.microsoft.com/office/drawing/2010/main" val="0"/>
              </a:ext>
            </a:extLst>
          </a:blip>
          <a:stretch>
            <a:fillRect/>
          </a:stretch>
        </p:blipFill>
        <p:spPr>
          <a:xfrm rot="5400000">
            <a:off x="729972" y="3885752"/>
            <a:ext cx="2446870" cy="4795866"/>
          </a:xfrm>
          <a:prstGeom prst="rect">
            <a:avLst/>
          </a:prstGeom>
          <a:effectLst>
            <a:softEdge rad="635000"/>
          </a:effectLst>
        </p:spPr>
      </p:pic>
      <p:pic>
        <p:nvPicPr>
          <p:cNvPr id="9" name="عنصر نائب للمحتوى 12" descr="صورة تحتوي على فن, شكل&#10;&#10;تم إنشاء الوصف تلقائياً">
            <a:extLst>
              <a:ext uri="{FF2B5EF4-FFF2-40B4-BE49-F238E27FC236}">
                <a16:creationId xmlns:a16="http://schemas.microsoft.com/office/drawing/2014/main" xmlns="" id="{08B3F04D-7B09-CE44-28FF-0750AFEFC9E8}"/>
              </a:ext>
            </a:extLst>
          </p:cNvPr>
          <p:cNvPicPr>
            <a:picLocks noChangeAspect="1"/>
          </p:cNvPicPr>
          <p:nvPr/>
        </p:nvPicPr>
        <p:blipFill rotWithShape="1">
          <a:blip r:embed="rId2">
            <a:extLst>
              <a:ext uri="{28A0092B-C50C-407E-A947-70E740481C1C}">
                <a14:useLocalDpi xmlns:a14="http://schemas.microsoft.com/office/drawing/2010/main" val="0"/>
              </a:ext>
            </a:extLst>
          </a:blip>
          <a:srcRect l="57998"/>
          <a:stretch/>
        </p:blipFill>
        <p:spPr>
          <a:xfrm rot="16200000">
            <a:off x="1709436" y="4227113"/>
            <a:ext cx="932469" cy="4351338"/>
          </a:xfrm>
          <a:prstGeom prst="rect">
            <a:avLst/>
          </a:prstGeom>
        </p:spPr>
      </p:pic>
      <p:pic>
        <p:nvPicPr>
          <p:cNvPr id="10" name="عنصر نائب للمحتوى 12" descr="صورة تحتوي على فن, شكل&#10;&#10;تم إنشاء الوصف تلقائياً">
            <a:extLst>
              <a:ext uri="{FF2B5EF4-FFF2-40B4-BE49-F238E27FC236}">
                <a16:creationId xmlns:a16="http://schemas.microsoft.com/office/drawing/2014/main" xmlns="" id="{5B443A86-A5FC-5D2E-C7EF-0A5D1985E247}"/>
              </a:ext>
            </a:extLst>
          </p:cNvPr>
          <p:cNvPicPr>
            <a:picLocks noChangeAspect="1"/>
          </p:cNvPicPr>
          <p:nvPr/>
        </p:nvPicPr>
        <p:blipFill rotWithShape="1">
          <a:blip r:embed="rId2">
            <a:alphaModFix amt="20000"/>
            <a:extLst>
              <a:ext uri="{28A0092B-C50C-407E-A947-70E740481C1C}">
                <a14:useLocalDpi xmlns:a14="http://schemas.microsoft.com/office/drawing/2010/main" val="0"/>
              </a:ext>
            </a:extLst>
          </a:blip>
          <a:srcRect t="68664"/>
          <a:stretch/>
        </p:blipFill>
        <p:spPr>
          <a:xfrm>
            <a:off x="-253793" y="0"/>
            <a:ext cx="4351339" cy="2672560"/>
          </a:xfrm>
          <a:prstGeom prst="rect">
            <a:avLst/>
          </a:prstGeom>
        </p:spPr>
      </p:pic>
    </p:spTree>
    <p:extLst>
      <p:ext uri="{BB962C8B-B14F-4D97-AF65-F5344CB8AC3E}">
        <p14:creationId xmlns:p14="http://schemas.microsoft.com/office/powerpoint/2010/main" val="26023293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5EA8BA23-CA8A-83A2-8351-2DBF33B865BF}"/>
            </a:ext>
          </a:extLst>
        </p:cNvPr>
        <p:cNvGrpSpPr/>
        <p:nvPr/>
      </p:nvGrpSpPr>
      <p:grpSpPr>
        <a:xfrm>
          <a:off x="0" y="0"/>
          <a:ext cx="0" cy="0"/>
          <a:chOff x="0" y="0"/>
          <a:chExt cx="0" cy="0"/>
        </a:xfrm>
      </p:grpSpPr>
      <p:pic>
        <p:nvPicPr>
          <p:cNvPr id="16" name="صورة 15" descr="صورة تحتوي على نجمة, فن, الرسومات, الإبداع&#10;&#10;تم إنشاء الوصف تلقائياً">
            <a:extLst>
              <a:ext uri="{FF2B5EF4-FFF2-40B4-BE49-F238E27FC236}">
                <a16:creationId xmlns:a16="http://schemas.microsoft.com/office/drawing/2014/main" xmlns="" id="{C4A9B564-C6D6-D008-6737-20B09FA33E4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77579" y="329437"/>
            <a:ext cx="1382305" cy="2709319"/>
          </a:xfrm>
          <a:prstGeom prst="rect">
            <a:avLst/>
          </a:prstGeom>
        </p:spPr>
      </p:pic>
      <p:pic>
        <p:nvPicPr>
          <p:cNvPr id="3" name="عنصر نائب للمحتوى 12" descr="صورة تحتوي على فن, شكل&#10;&#10;تم إنشاء الوصف تلقائياً">
            <a:extLst>
              <a:ext uri="{FF2B5EF4-FFF2-40B4-BE49-F238E27FC236}">
                <a16:creationId xmlns:a16="http://schemas.microsoft.com/office/drawing/2014/main" xmlns="" id="{23DD2703-58F5-5F5A-B35A-A5243388F81E}"/>
              </a:ext>
            </a:extLst>
          </p:cNvPr>
          <p:cNvPicPr>
            <a:picLocks noGrp="1" noChangeAspect="1"/>
          </p:cNvPicPr>
          <p:nvPr>
            <p:ph idx="1"/>
          </p:nvPr>
        </p:nvPicPr>
        <p:blipFill>
          <a:blip r:embed="rId3">
            <a:alphaModFix amt="50000"/>
            <a:extLst>
              <a:ext uri="{28A0092B-C50C-407E-A947-70E740481C1C}">
                <a14:useLocalDpi xmlns:a14="http://schemas.microsoft.com/office/drawing/2010/main" val="0"/>
              </a:ext>
            </a:extLst>
          </a:blip>
          <a:stretch>
            <a:fillRect/>
          </a:stretch>
        </p:blipFill>
        <p:spPr>
          <a:xfrm rot="5400000">
            <a:off x="8838516" y="-845061"/>
            <a:ext cx="2446870" cy="4795866"/>
          </a:xfrm>
          <a:effectLst>
            <a:softEdge rad="635000"/>
          </a:effectLst>
        </p:spPr>
      </p:pic>
      <p:sp>
        <p:nvSpPr>
          <p:cNvPr id="2" name="مربع نص 1">
            <a:extLst>
              <a:ext uri="{FF2B5EF4-FFF2-40B4-BE49-F238E27FC236}">
                <a16:creationId xmlns:a16="http://schemas.microsoft.com/office/drawing/2014/main" xmlns="" id="{F6D2E059-C22E-3E9F-6112-49301B3F9005}"/>
              </a:ext>
            </a:extLst>
          </p:cNvPr>
          <p:cNvSpPr txBox="1"/>
          <p:nvPr/>
        </p:nvSpPr>
        <p:spPr>
          <a:xfrm>
            <a:off x="939429" y="1312507"/>
            <a:ext cx="10011102" cy="4482894"/>
          </a:xfrm>
          <a:prstGeom prst="rect">
            <a:avLst/>
          </a:prstGeom>
          <a:noFill/>
        </p:spPr>
        <p:txBody>
          <a:bodyPr wrap="square" rtlCol="1">
            <a:spAutoFit/>
          </a:bodyPr>
          <a:lstStyle/>
          <a:p>
            <a:pPr>
              <a:lnSpc>
                <a:spcPct val="107000"/>
              </a:lnSpc>
              <a:spcAft>
                <a:spcPts val="800"/>
              </a:spcAft>
            </a:pPr>
            <a:r>
              <a:rPr lang="ar-SA" sz="2800" b="1" kern="100" dirty="0">
                <a:solidFill>
                  <a:srgbClr val="514843"/>
                </a:solidFill>
                <a:ea typeface="Aptos" panose="020B0004020202020204" pitchFamily="34" charset="0"/>
                <a:cs typeface="Akhbar MT" pitchFamily="2" charset="-78"/>
              </a:rPr>
              <a:t>أسئلة:</a:t>
            </a:r>
          </a:p>
          <a:p>
            <a:pPr>
              <a:lnSpc>
                <a:spcPct val="107000"/>
              </a:lnSpc>
              <a:spcAft>
                <a:spcPts val="800"/>
              </a:spcAft>
            </a:pPr>
            <a:endParaRPr lang="en-US" sz="2800" b="1" kern="100" dirty="0">
              <a:solidFill>
                <a:srgbClr val="514843"/>
              </a:solidFill>
              <a:ea typeface="Aptos" panose="020B0004020202020204" pitchFamily="34" charset="0"/>
              <a:cs typeface="Akhbar MT" pitchFamily="2" charset="-78"/>
            </a:endParaRPr>
          </a:p>
          <a:p>
            <a:pPr>
              <a:lnSpc>
                <a:spcPct val="107000"/>
              </a:lnSpc>
              <a:spcAft>
                <a:spcPts val="800"/>
              </a:spcAft>
            </a:pPr>
            <a:r>
              <a:rPr lang="ar-SA" sz="2800" kern="100" dirty="0">
                <a:solidFill>
                  <a:srgbClr val="514843"/>
                </a:solidFill>
                <a:ea typeface="Aptos" panose="020B0004020202020204" pitchFamily="34" charset="0"/>
                <a:cs typeface="Akhbar MT" pitchFamily="2" charset="-78"/>
              </a:rPr>
              <a:t> </a:t>
            </a:r>
            <a:r>
              <a:rPr lang="ar-SA" sz="2800" b="1" kern="100" dirty="0">
                <a:solidFill>
                  <a:srgbClr val="514843"/>
                </a:solidFill>
                <a:ea typeface="Aptos" panose="020B0004020202020204" pitchFamily="34" charset="0"/>
                <a:cs typeface="Akhbar MT" pitchFamily="2" charset="-78"/>
              </a:rPr>
              <a:t>1- علام اعتاد الشاعر أن يستمع من صديقه؟</a:t>
            </a:r>
            <a:r>
              <a:rPr lang="ar-SA" sz="2800" kern="100" dirty="0">
                <a:solidFill>
                  <a:srgbClr val="514843"/>
                </a:solidFill>
                <a:ea typeface="Aptos" panose="020B0004020202020204" pitchFamily="34" charset="0"/>
                <a:cs typeface="Akhbar MT" pitchFamily="2" charset="-78"/>
              </a:rPr>
              <a:t>  </a:t>
            </a:r>
          </a:p>
          <a:p>
            <a:pPr>
              <a:lnSpc>
                <a:spcPct val="107000"/>
              </a:lnSpc>
              <a:spcAft>
                <a:spcPts val="800"/>
              </a:spcAft>
            </a:pPr>
            <a:r>
              <a:rPr lang="ar-SA" sz="2800" kern="100" dirty="0">
                <a:solidFill>
                  <a:srgbClr val="514843"/>
                </a:solidFill>
                <a:ea typeface="Aptos" panose="020B0004020202020204" pitchFamily="34" charset="0"/>
                <a:cs typeface="Akhbar MT" pitchFamily="2" charset="-78"/>
              </a:rPr>
              <a:t>                               (كلام يحبّه/ كلام يؤذيه/ كلام يرضيه/ كلام يقوّيه) </a:t>
            </a:r>
            <a:endParaRPr lang="en-US" sz="2800" kern="100" dirty="0">
              <a:solidFill>
                <a:srgbClr val="514843"/>
              </a:solidFill>
              <a:ea typeface="Aptos" panose="020B0004020202020204" pitchFamily="34" charset="0"/>
              <a:cs typeface="Akhbar MT" pitchFamily="2" charset="-78"/>
            </a:endParaRPr>
          </a:p>
          <a:p>
            <a:pPr>
              <a:lnSpc>
                <a:spcPct val="107000"/>
              </a:lnSpc>
              <a:spcAft>
                <a:spcPts val="800"/>
              </a:spcAft>
            </a:pPr>
            <a:r>
              <a:rPr lang="ar-SA" sz="2800" b="1" kern="100" dirty="0">
                <a:solidFill>
                  <a:srgbClr val="514843"/>
                </a:solidFill>
                <a:ea typeface="Aptos" panose="020B0004020202020204" pitchFamily="34" charset="0"/>
                <a:cs typeface="Akhbar MT" pitchFamily="2" charset="-78"/>
              </a:rPr>
              <a:t> 2- ما الحبّ الذي لا ينفع الشاعر كما يزعم صديقه؟</a:t>
            </a:r>
            <a:r>
              <a:rPr lang="ar-SA" sz="2800" kern="100" dirty="0">
                <a:solidFill>
                  <a:srgbClr val="514843"/>
                </a:solidFill>
                <a:ea typeface="Aptos" panose="020B0004020202020204" pitchFamily="34" charset="0"/>
                <a:cs typeface="Akhbar MT" pitchFamily="2" charset="-78"/>
              </a:rPr>
              <a:t> </a:t>
            </a:r>
          </a:p>
          <a:p>
            <a:pPr>
              <a:lnSpc>
                <a:spcPct val="107000"/>
              </a:lnSpc>
              <a:spcAft>
                <a:spcPts val="800"/>
              </a:spcAft>
            </a:pPr>
            <a:r>
              <a:rPr lang="ar-SA" sz="2800" kern="100" dirty="0">
                <a:solidFill>
                  <a:srgbClr val="514843"/>
                </a:solidFill>
                <a:ea typeface="Aptos" panose="020B0004020202020204" pitchFamily="34" charset="0"/>
                <a:cs typeface="Akhbar MT" pitchFamily="2" charset="-78"/>
              </a:rPr>
              <a:t>                               (حبّ المال/ حبّ الشهرة/ حبّ الوطن/ حبّ الذات) </a:t>
            </a:r>
          </a:p>
          <a:p>
            <a:pPr>
              <a:lnSpc>
                <a:spcPct val="107000"/>
              </a:lnSpc>
              <a:spcAft>
                <a:spcPts val="800"/>
              </a:spcAft>
            </a:pPr>
            <a:r>
              <a:rPr lang="ar-SA" sz="2800" b="1" kern="100" dirty="0">
                <a:solidFill>
                  <a:srgbClr val="514843"/>
                </a:solidFill>
                <a:ea typeface="Aptos" panose="020B0004020202020204" pitchFamily="34" charset="0"/>
                <a:cs typeface="Akhbar MT" pitchFamily="2" charset="-78"/>
              </a:rPr>
              <a:t>3- بم عيّر الشاعر من صديقه؟   </a:t>
            </a:r>
            <a:r>
              <a:rPr lang="ar-SA" sz="2800" kern="100" dirty="0">
                <a:solidFill>
                  <a:srgbClr val="514843"/>
                </a:solidFill>
                <a:ea typeface="Aptos" panose="020B0004020202020204" pitchFamily="34" charset="0"/>
                <a:cs typeface="Akhbar MT" pitchFamily="2" charset="-78"/>
              </a:rPr>
              <a:t>(بكثرة ديونه/ بعدم تعلّمه/ ببقائه في وطنه/ بقلّة خبرته)</a:t>
            </a:r>
          </a:p>
          <a:p>
            <a:pPr>
              <a:lnSpc>
                <a:spcPct val="107000"/>
              </a:lnSpc>
              <a:spcAft>
                <a:spcPts val="800"/>
              </a:spcAft>
            </a:pPr>
            <a:endParaRPr lang="en-US" sz="2800" kern="100" dirty="0">
              <a:solidFill>
                <a:srgbClr val="514843"/>
              </a:solidFill>
              <a:ea typeface="Aptos" panose="020B0004020202020204" pitchFamily="34" charset="0"/>
              <a:cs typeface="Akhbar MT" pitchFamily="2" charset="-78"/>
            </a:endParaRPr>
          </a:p>
        </p:txBody>
      </p:sp>
      <p:pic>
        <p:nvPicPr>
          <p:cNvPr id="5" name="عنصر نائب للمحتوى 12" descr="صورة تحتوي على فن, شكل&#10;&#10;تم إنشاء الوصف تلقائياً">
            <a:extLst>
              <a:ext uri="{FF2B5EF4-FFF2-40B4-BE49-F238E27FC236}">
                <a16:creationId xmlns:a16="http://schemas.microsoft.com/office/drawing/2014/main" xmlns="" id="{42C9FA15-C673-60E5-7DF0-25B9B672AD1F}"/>
              </a:ext>
            </a:extLst>
          </p:cNvPr>
          <p:cNvPicPr>
            <a:picLocks noChangeAspect="1"/>
          </p:cNvPicPr>
          <p:nvPr/>
        </p:nvPicPr>
        <p:blipFill>
          <a:blip r:embed="rId3">
            <a:alphaModFix amt="50000"/>
            <a:extLst>
              <a:ext uri="{28A0092B-C50C-407E-A947-70E740481C1C}">
                <a14:useLocalDpi xmlns:a14="http://schemas.microsoft.com/office/drawing/2010/main" val="0"/>
              </a:ext>
            </a:extLst>
          </a:blip>
          <a:stretch>
            <a:fillRect/>
          </a:stretch>
        </p:blipFill>
        <p:spPr>
          <a:xfrm rot="5400000">
            <a:off x="729972" y="3885752"/>
            <a:ext cx="2446870" cy="4795866"/>
          </a:xfrm>
          <a:prstGeom prst="rect">
            <a:avLst/>
          </a:prstGeom>
          <a:effectLst>
            <a:softEdge rad="635000"/>
          </a:effectLst>
        </p:spPr>
      </p:pic>
      <p:pic>
        <p:nvPicPr>
          <p:cNvPr id="7" name="عنصر نائب للمحتوى 12" descr="صورة تحتوي على فن, شكل&#10;&#10;تم إنشاء الوصف تلقائياً">
            <a:extLst>
              <a:ext uri="{FF2B5EF4-FFF2-40B4-BE49-F238E27FC236}">
                <a16:creationId xmlns:a16="http://schemas.microsoft.com/office/drawing/2014/main" xmlns="" id="{6DE1F411-0260-C4AE-2447-0B0397D24569}"/>
              </a:ext>
            </a:extLst>
          </p:cNvPr>
          <p:cNvPicPr>
            <a:picLocks noChangeAspect="1"/>
          </p:cNvPicPr>
          <p:nvPr/>
        </p:nvPicPr>
        <p:blipFill rotWithShape="1">
          <a:blip r:embed="rId3">
            <a:extLst>
              <a:ext uri="{28A0092B-C50C-407E-A947-70E740481C1C}">
                <a14:useLocalDpi xmlns:a14="http://schemas.microsoft.com/office/drawing/2010/main" val="0"/>
              </a:ext>
            </a:extLst>
          </a:blip>
          <a:srcRect l="57998"/>
          <a:stretch/>
        </p:blipFill>
        <p:spPr>
          <a:xfrm rot="16200000">
            <a:off x="1709436" y="4227113"/>
            <a:ext cx="932469" cy="4351338"/>
          </a:xfrm>
          <a:prstGeom prst="rect">
            <a:avLst/>
          </a:prstGeom>
        </p:spPr>
      </p:pic>
      <p:pic>
        <p:nvPicPr>
          <p:cNvPr id="8" name="عنصر نائب للمحتوى 12" descr="صورة تحتوي على فن, شكل&#10;&#10;تم إنشاء الوصف تلقائياً">
            <a:extLst>
              <a:ext uri="{FF2B5EF4-FFF2-40B4-BE49-F238E27FC236}">
                <a16:creationId xmlns:a16="http://schemas.microsoft.com/office/drawing/2014/main" xmlns="" id="{C8616DA4-D689-7650-7163-650C0A86081F}"/>
              </a:ext>
            </a:extLst>
          </p:cNvPr>
          <p:cNvPicPr>
            <a:picLocks noChangeAspect="1"/>
          </p:cNvPicPr>
          <p:nvPr/>
        </p:nvPicPr>
        <p:blipFill rotWithShape="1">
          <a:blip r:embed="rId3">
            <a:alphaModFix amt="20000"/>
            <a:extLst>
              <a:ext uri="{28A0092B-C50C-407E-A947-70E740481C1C}">
                <a14:useLocalDpi xmlns:a14="http://schemas.microsoft.com/office/drawing/2010/main" val="0"/>
              </a:ext>
            </a:extLst>
          </a:blip>
          <a:srcRect t="68664"/>
          <a:stretch/>
        </p:blipFill>
        <p:spPr>
          <a:xfrm>
            <a:off x="-253793" y="0"/>
            <a:ext cx="4351339" cy="2672560"/>
          </a:xfrm>
          <a:prstGeom prst="rect">
            <a:avLst/>
          </a:prstGeom>
        </p:spPr>
      </p:pic>
    </p:spTree>
    <p:extLst>
      <p:ext uri="{BB962C8B-B14F-4D97-AF65-F5344CB8AC3E}">
        <p14:creationId xmlns:p14="http://schemas.microsoft.com/office/powerpoint/2010/main" val="1862071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9E953D7E-C587-C759-7E88-CEE13DCAE4CE}"/>
            </a:ext>
          </a:extLst>
        </p:cNvPr>
        <p:cNvGrpSpPr/>
        <p:nvPr/>
      </p:nvGrpSpPr>
      <p:grpSpPr>
        <a:xfrm>
          <a:off x="0" y="0"/>
          <a:ext cx="0" cy="0"/>
          <a:chOff x="0" y="0"/>
          <a:chExt cx="0" cy="0"/>
        </a:xfrm>
      </p:grpSpPr>
      <p:sp>
        <p:nvSpPr>
          <p:cNvPr id="3" name="عنصر نائب للنص 3">
            <a:extLst>
              <a:ext uri="{FF2B5EF4-FFF2-40B4-BE49-F238E27FC236}">
                <a16:creationId xmlns:a16="http://schemas.microsoft.com/office/drawing/2014/main" xmlns="" id="{5AF9BA01-DE23-0571-BEB7-CCB868EAAF5A}"/>
              </a:ext>
            </a:extLst>
          </p:cNvPr>
          <p:cNvSpPr txBox="1">
            <a:spLocks/>
          </p:cNvSpPr>
          <p:nvPr/>
        </p:nvSpPr>
        <p:spPr>
          <a:xfrm flipH="1">
            <a:off x="506773" y="1246907"/>
            <a:ext cx="7784771" cy="4364185"/>
          </a:xfrm>
          <a:prstGeom prst="rect">
            <a:avLst/>
          </a:prstGeom>
        </p:spPr>
        <p:txBody>
          <a:bodyPr rtlCol="1">
            <a:noAutofit/>
          </a:bodyPr>
          <a:lstStyle>
            <a:lvl1pPr marL="228600" indent="-228600" algn="r" defTabSz="914400" rtl="1" eaLnBrk="1" latinLnBrk="0" hangingPunct="1">
              <a:lnSpc>
                <a:spcPct val="90000"/>
              </a:lnSpc>
              <a:spcBef>
                <a:spcPts val="1800"/>
              </a:spcBef>
              <a:buFont typeface="Wingdings" panose="05000000000000000000" pitchFamily="2" charset="2"/>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r" defTabSz="914400" rtl="1" eaLnBrk="1" latinLnBrk="0" hangingPunct="1">
              <a:lnSpc>
                <a:spcPct val="90000"/>
              </a:lnSpc>
              <a:spcBef>
                <a:spcPts val="600"/>
              </a:spcBef>
              <a:buFont typeface="Wingdings" panose="05000000000000000000" pitchFamily="2" charset="2"/>
              <a:buChar char="§"/>
              <a:defRP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r" defTabSz="914400" rtl="1" eaLnBrk="1" latinLnBrk="0" hangingPunct="1">
              <a:lnSpc>
                <a:spcPct val="90000"/>
              </a:lnSpc>
              <a:spcBef>
                <a:spcPts val="600"/>
              </a:spcBef>
              <a:buFont typeface="Wingdings" panose="05000000000000000000" pitchFamily="2" charset="2"/>
              <a:buChar char="§"/>
              <a:defRPr sz="14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r" defTabSz="914400" rtl="1" eaLnBrk="1" latinLnBrk="0" hangingPunct="1">
              <a:lnSpc>
                <a:spcPct val="90000"/>
              </a:lnSpc>
              <a:spcBef>
                <a:spcPts val="600"/>
              </a:spcBef>
              <a:buFont typeface="Wingdings" panose="05000000000000000000" pitchFamily="2" charset="2"/>
              <a:buChar char="§"/>
              <a:defRPr sz="14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r" defTabSz="914400" rtl="1" eaLnBrk="1" latinLnBrk="0" hangingPunct="1">
              <a:lnSpc>
                <a:spcPct val="90000"/>
              </a:lnSpc>
              <a:spcBef>
                <a:spcPts val="600"/>
              </a:spcBef>
              <a:buFont typeface="Wingdings" panose="05000000000000000000" pitchFamily="2" charset="2"/>
              <a:buChar char="§"/>
              <a:defRPr sz="14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r" defTabSz="914400" rtl="1" eaLnBrk="1" latinLnBrk="0" hangingPunct="1">
              <a:lnSpc>
                <a:spcPct val="90000"/>
              </a:lnSpc>
              <a:spcBef>
                <a:spcPts val="500"/>
              </a:spcBef>
              <a:buFont typeface="Wingdings" panose="05000000000000000000" pitchFamily="2" charset="2"/>
              <a:buChar char="§"/>
              <a:defRPr sz="1400" kern="1200">
                <a:solidFill>
                  <a:schemeClr val="tx1"/>
                </a:solidFill>
                <a:latin typeface="Tahoma" panose="020B0604030504040204" pitchFamily="34" charset="0"/>
                <a:ea typeface="Tahoma" panose="020B0604030504040204" pitchFamily="34" charset="0"/>
                <a:cs typeface="Tahoma" panose="020B0604030504040204" pitchFamily="34" charset="0"/>
              </a:defRPr>
            </a:lvl6pPr>
            <a:lvl7pPr marL="2971800" indent="-228600" algn="r" defTabSz="914400" rtl="1" eaLnBrk="1" latinLnBrk="0" hangingPunct="1">
              <a:lnSpc>
                <a:spcPct val="90000"/>
              </a:lnSpc>
              <a:spcBef>
                <a:spcPts val="500"/>
              </a:spcBef>
              <a:buFont typeface="Wingdings" panose="05000000000000000000" pitchFamily="2" charset="2"/>
              <a:buChar char="§"/>
              <a:defRPr sz="1400" kern="1200">
                <a:solidFill>
                  <a:schemeClr val="tx1"/>
                </a:solidFill>
                <a:latin typeface="Tahoma" panose="020B0604030504040204" pitchFamily="34" charset="0"/>
                <a:ea typeface="Tahoma" panose="020B0604030504040204" pitchFamily="34" charset="0"/>
                <a:cs typeface="Tahoma" panose="020B0604030504040204" pitchFamily="34" charset="0"/>
              </a:defRPr>
            </a:lvl7pPr>
            <a:lvl8pPr marL="3429000" indent="-228600" algn="r" defTabSz="914400" rtl="1" eaLnBrk="1" latinLnBrk="0" hangingPunct="1">
              <a:lnSpc>
                <a:spcPct val="90000"/>
              </a:lnSpc>
              <a:spcBef>
                <a:spcPts val="500"/>
              </a:spcBef>
              <a:buFont typeface="Wingdings" panose="05000000000000000000" pitchFamily="2" charset="2"/>
              <a:buChar char="§"/>
              <a:defRPr sz="1400" kern="1200">
                <a:solidFill>
                  <a:schemeClr val="tx1"/>
                </a:solidFill>
                <a:latin typeface="Tahoma" panose="020B0604030504040204" pitchFamily="34" charset="0"/>
                <a:ea typeface="Tahoma" panose="020B0604030504040204" pitchFamily="34" charset="0"/>
                <a:cs typeface="Tahoma" panose="020B0604030504040204" pitchFamily="34" charset="0"/>
              </a:defRPr>
            </a:lvl8pPr>
            <a:lvl9pPr marL="3886200" indent="-228600" algn="r" defTabSz="914400" rtl="1" eaLnBrk="1" latinLnBrk="0" hangingPunct="1">
              <a:lnSpc>
                <a:spcPct val="90000"/>
              </a:lnSpc>
              <a:spcBef>
                <a:spcPts val="500"/>
              </a:spcBef>
              <a:buFont typeface="Wingdings" panose="05000000000000000000" pitchFamily="2" charset="2"/>
              <a:buChar char="§"/>
              <a:defRPr sz="1400" kern="1200">
                <a:solidFill>
                  <a:schemeClr val="tx1"/>
                </a:solidFill>
                <a:latin typeface="Tahoma" panose="020B0604030504040204" pitchFamily="34" charset="0"/>
                <a:ea typeface="Tahoma" panose="020B0604030504040204" pitchFamily="34" charset="0"/>
                <a:cs typeface="Tahoma" panose="020B0604030504040204" pitchFamily="34" charset="0"/>
              </a:defRPr>
            </a:lvl9pPr>
          </a:lstStyle>
          <a:p>
            <a:pPr marL="0" marR="0" lvl="0" indent="0" algn="just" defTabSz="914400" rtl="1" eaLnBrk="1" fontAlgn="auto" latinLnBrk="0" hangingPunct="1">
              <a:lnSpc>
                <a:spcPct val="107000"/>
              </a:lnSpc>
              <a:spcBef>
                <a:spcPts val="0"/>
              </a:spcBef>
              <a:spcAft>
                <a:spcPts val="0"/>
              </a:spcAft>
              <a:buClrTx/>
              <a:buSzTx/>
              <a:buFont typeface="Wingdings" panose="05000000000000000000" pitchFamily="2" charset="2"/>
              <a:buNone/>
              <a:tabLst/>
              <a:defRPr/>
            </a:pPr>
            <a:r>
              <a:rPr lang="ar-SA" sz="3600" dirty="0">
                <a:solidFill>
                  <a:srgbClr val="002060"/>
                </a:solidFill>
                <a:latin typeface="Arabic Typesetting" panose="03020402040406030203" pitchFamily="66" charset="-78"/>
                <a:ea typeface="Calibri" panose="020F0502020204030204" pitchFamily="34" charset="0"/>
                <a:cs typeface="DecoType Naskh Variants" panose="02010400000000000000" pitchFamily="2" charset="-78"/>
              </a:rPr>
              <a:t>نسيتَ بأنّني البطءُ الذي في بطئه يصِلُ</a:t>
            </a:r>
          </a:p>
          <a:p>
            <a:pPr marL="0" marR="0" lvl="0" indent="0" algn="just" defTabSz="914400" rtl="1" eaLnBrk="1" fontAlgn="auto" latinLnBrk="0" hangingPunct="1">
              <a:lnSpc>
                <a:spcPct val="107000"/>
              </a:lnSpc>
              <a:spcBef>
                <a:spcPts val="0"/>
              </a:spcBef>
              <a:spcAft>
                <a:spcPts val="0"/>
              </a:spcAft>
              <a:buClrTx/>
              <a:buSzTx/>
              <a:buFont typeface="Wingdings" panose="05000000000000000000" pitchFamily="2" charset="2"/>
              <a:buNone/>
              <a:tabLst/>
              <a:defRPr/>
            </a:pPr>
            <a:r>
              <a:rPr lang="ar-SA" sz="3600" dirty="0">
                <a:solidFill>
                  <a:srgbClr val="002060"/>
                </a:solidFill>
                <a:latin typeface="Arabic Typesetting" panose="03020402040406030203" pitchFamily="66" charset="-78"/>
                <a:ea typeface="Calibri" panose="020F0502020204030204" pitchFamily="34" charset="0"/>
                <a:cs typeface="DecoType Naskh Variants" panose="02010400000000000000" pitchFamily="2" charset="-78"/>
              </a:rPr>
              <a:t> أنا جذرٌ يناغي عمقَ هذي الأرض</a:t>
            </a:r>
          </a:p>
          <a:p>
            <a:pPr marL="0" marR="0" lvl="0" indent="0" algn="just" defTabSz="914400" rtl="1" eaLnBrk="1" fontAlgn="auto" latinLnBrk="0" hangingPunct="1">
              <a:lnSpc>
                <a:spcPct val="107000"/>
              </a:lnSpc>
              <a:spcBef>
                <a:spcPts val="0"/>
              </a:spcBef>
              <a:spcAft>
                <a:spcPts val="0"/>
              </a:spcAft>
              <a:buClrTx/>
              <a:buSzTx/>
              <a:buFont typeface="Wingdings" panose="05000000000000000000" pitchFamily="2" charset="2"/>
              <a:buNone/>
              <a:tabLst/>
              <a:defRPr/>
            </a:pPr>
            <a:r>
              <a:rPr lang="ar-SA" sz="3600" dirty="0">
                <a:solidFill>
                  <a:srgbClr val="002060"/>
                </a:solidFill>
                <a:latin typeface="Arabic Typesetting" panose="03020402040406030203" pitchFamily="66" charset="-78"/>
                <a:ea typeface="Calibri" panose="020F0502020204030204" pitchFamily="34" charset="0"/>
                <a:cs typeface="DecoType Naskh Variants" panose="02010400000000000000" pitchFamily="2" charset="-78"/>
              </a:rPr>
              <a:t>مُذْ كانت</a:t>
            </a:r>
          </a:p>
          <a:p>
            <a:pPr marL="0" marR="0" lvl="0" indent="0" algn="just" defTabSz="914400" rtl="1" eaLnBrk="1" fontAlgn="auto" latinLnBrk="0" hangingPunct="1">
              <a:lnSpc>
                <a:spcPct val="107000"/>
              </a:lnSpc>
              <a:spcBef>
                <a:spcPts val="0"/>
              </a:spcBef>
              <a:spcAft>
                <a:spcPts val="0"/>
              </a:spcAft>
              <a:buClrTx/>
              <a:buSzTx/>
              <a:buFont typeface="Wingdings" panose="05000000000000000000" pitchFamily="2" charset="2"/>
              <a:buNone/>
              <a:tabLst/>
              <a:defRPr/>
            </a:pPr>
            <a:endParaRPr lang="ar-SA" sz="3600" dirty="0">
              <a:solidFill>
                <a:srgbClr val="002060"/>
              </a:solidFill>
              <a:latin typeface="Arabic Typesetting" panose="03020402040406030203" pitchFamily="66" charset="-78"/>
              <a:ea typeface="Calibri" panose="020F0502020204030204" pitchFamily="34" charset="0"/>
              <a:cs typeface="DecoType Naskh Variants" panose="02010400000000000000" pitchFamily="2" charset="-78"/>
            </a:endParaRPr>
          </a:p>
          <a:p>
            <a:pPr marL="0" marR="0" lvl="0" indent="0" algn="just" defTabSz="914400" rtl="1" eaLnBrk="1" fontAlgn="auto" latinLnBrk="0" hangingPunct="1">
              <a:lnSpc>
                <a:spcPct val="107000"/>
              </a:lnSpc>
              <a:spcBef>
                <a:spcPts val="0"/>
              </a:spcBef>
              <a:spcAft>
                <a:spcPts val="0"/>
              </a:spcAft>
              <a:buClrTx/>
              <a:buSzTx/>
              <a:buFont typeface="Wingdings" panose="05000000000000000000" pitchFamily="2" charset="2"/>
              <a:buNone/>
              <a:tabLst/>
              <a:defRPr/>
            </a:pPr>
            <a:r>
              <a:rPr lang="ar-SA" sz="3600" dirty="0">
                <a:solidFill>
                  <a:srgbClr val="002060"/>
                </a:solidFill>
                <a:latin typeface="Arabic Typesetting" panose="03020402040406030203" pitchFamily="66" charset="-78"/>
                <a:ea typeface="Calibri" panose="020F0502020204030204" pitchFamily="34" charset="0"/>
                <a:cs typeface="DecoType Naskh Variants" panose="02010400000000000000" pitchFamily="2" charset="-78"/>
              </a:rPr>
              <a:t>ومنذُ تكوّنَ الأزَلُ</a:t>
            </a:r>
          </a:p>
          <a:p>
            <a:pPr marL="0" marR="0" lvl="0" indent="0" algn="just" defTabSz="914400" rtl="1" eaLnBrk="1" fontAlgn="auto" latinLnBrk="0" hangingPunct="1">
              <a:lnSpc>
                <a:spcPct val="107000"/>
              </a:lnSpc>
              <a:spcBef>
                <a:spcPts val="0"/>
              </a:spcBef>
              <a:spcAft>
                <a:spcPts val="0"/>
              </a:spcAft>
              <a:buClrTx/>
              <a:buSzTx/>
              <a:buFont typeface="Wingdings" panose="05000000000000000000" pitchFamily="2" charset="2"/>
              <a:buNone/>
              <a:tabLst/>
              <a:defRPr/>
            </a:pPr>
            <a:r>
              <a:rPr lang="ar-SA" sz="3600" dirty="0">
                <a:solidFill>
                  <a:srgbClr val="002060"/>
                </a:solidFill>
                <a:latin typeface="Arabic Typesetting" panose="03020402040406030203" pitchFamily="66" charset="-78"/>
                <a:ea typeface="Calibri" panose="020F0502020204030204" pitchFamily="34" charset="0"/>
                <a:cs typeface="DecoType Naskh Variants" panose="02010400000000000000" pitchFamily="2" charset="-78"/>
              </a:rPr>
              <a:t>وكوّنَ لحمُها لحمي</a:t>
            </a:r>
          </a:p>
          <a:p>
            <a:pPr marL="0" marR="0" lvl="0" indent="0" algn="just" defTabSz="914400" rtl="1" eaLnBrk="1" fontAlgn="auto" latinLnBrk="0" hangingPunct="1">
              <a:lnSpc>
                <a:spcPct val="107000"/>
              </a:lnSpc>
              <a:spcBef>
                <a:spcPts val="0"/>
              </a:spcBef>
              <a:spcAft>
                <a:spcPts val="0"/>
              </a:spcAft>
              <a:buClrTx/>
              <a:buSzTx/>
              <a:buFont typeface="Wingdings" panose="05000000000000000000" pitchFamily="2" charset="2"/>
              <a:buNone/>
              <a:tabLst/>
              <a:defRPr/>
            </a:pPr>
            <a:r>
              <a:rPr lang="ar-SA" sz="3600" dirty="0">
                <a:solidFill>
                  <a:srgbClr val="002060"/>
                </a:solidFill>
                <a:latin typeface="Arabic Typesetting" panose="03020402040406030203" pitchFamily="66" charset="-78"/>
                <a:ea typeface="Calibri" panose="020F0502020204030204" pitchFamily="34" charset="0"/>
                <a:cs typeface="DecoType Naskh Variants" panose="02010400000000000000" pitchFamily="2" charset="-78"/>
              </a:rPr>
              <a:t>وتحتَ ظلال زيتون الجليلِ أهمَّني الغزلُ</a:t>
            </a:r>
          </a:p>
        </p:txBody>
      </p:sp>
      <p:pic>
        <p:nvPicPr>
          <p:cNvPr id="2" name="عنصر نائب للمحتوى 12" descr="صورة تحتوي على فن, شكل&#10;&#10;تم إنشاء الوصف تلقائياً">
            <a:extLst>
              <a:ext uri="{FF2B5EF4-FFF2-40B4-BE49-F238E27FC236}">
                <a16:creationId xmlns:a16="http://schemas.microsoft.com/office/drawing/2014/main" xmlns="" id="{2E2744D2-35D1-2555-C92A-F14B547DF90C}"/>
              </a:ext>
            </a:extLst>
          </p:cNvPr>
          <p:cNvPicPr>
            <a:picLocks noGrp="1" noChangeAspect="1"/>
          </p:cNvPicPr>
          <p:nvPr>
            <p:ph idx="1"/>
          </p:nvPr>
        </p:nvPicPr>
        <p:blipFill>
          <a:blip r:embed="rId2">
            <a:alphaModFix amt="50000"/>
            <a:extLst>
              <a:ext uri="{28A0092B-C50C-407E-A947-70E740481C1C}">
                <a14:useLocalDpi xmlns:a14="http://schemas.microsoft.com/office/drawing/2010/main" val="0"/>
              </a:ext>
            </a:extLst>
          </a:blip>
          <a:stretch>
            <a:fillRect/>
          </a:stretch>
        </p:blipFill>
        <p:spPr>
          <a:xfrm rot="5400000">
            <a:off x="9310157" y="-738255"/>
            <a:ext cx="2446870" cy="4795866"/>
          </a:xfrm>
          <a:effectLst>
            <a:softEdge rad="635000"/>
          </a:effectLst>
        </p:spPr>
      </p:pic>
      <p:pic>
        <p:nvPicPr>
          <p:cNvPr id="5" name="صورة 4" descr="صورة تحتوي على نجمة, فن, الرسومات, الإبداع&#10;&#10;تم إنشاء الوصف تلقائياً">
            <a:extLst>
              <a:ext uri="{FF2B5EF4-FFF2-40B4-BE49-F238E27FC236}">
                <a16:creationId xmlns:a16="http://schemas.microsoft.com/office/drawing/2014/main" xmlns="" id="{289A4CB3-86B6-1A59-923E-906E7D4CD8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69652" y="436243"/>
            <a:ext cx="1382305" cy="2709319"/>
          </a:xfrm>
          <a:prstGeom prst="rect">
            <a:avLst/>
          </a:prstGeom>
        </p:spPr>
      </p:pic>
      <p:sp>
        <p:nvSpPr>
          <p:cNvPr id="8" name="العنوان 12">
            <a:extLst>
              <a:ext uri="{FF2B5EF4-FFF2-40B4-BE49-F238E27FC236}">
                <a16:creationId xmlns:a16="http://schemas.microsoft.com/office/drawing/2014/main" xmlns="" id="{0C68AEC3-9177-7FD6-4459-2F6B4AE87E97}"/>
              </a:ext>
            </a:extLst>
          </p:cNvPr>
          <p:cNvSpPr txBox="1">
            <a:spLocks/>
          </p:cNvSpPr>
          <p:nvPr/>
        </p:nvSpPr>
        <p:spPr>
          <a:xfrm flipH="1">
            <a:off x="9758541" y="1029612"/>
            <a:ext cx="1093246" cy="1096962"/>
          </a:xfrm>
          <a:prstGeom prst="rect">
            <a:avLst/>
          </a:prstGeom>
        </p:spPr>
        <p:txBody>
          <a:bodyPr vert="horz" lIns="0" tIns="45720" rIns="0" bIns="45720" rtlCol="1" anchor="b">
            <a:normAutofit/>
          </a:bodyPr>
          <a:lstStyle>
            <a:lvl1pPr algn="r" defTabSz="914400" rtl="1" eaLnBrk="1" latinLnBrk="0" hangingPunct="1">
              <a:lnSpc>
                <a:spcPct val="90000"/>
              </a:lnSpc>
              <a:spcBef>
                <a:spcPct val="0"/>
              </a:spcBef>
              <a:buNone/>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pPr marL="0" marR="0" lvl="0" indent="0" algn="r" defTabSz="914400" rtl="1" eaLnBrk="1" fontAlgn="auto" latinLnBrk="0" hangingPunct="1">
              <a:lnSpc>
                <a:spcPct val="90000"/>
              </a:lnSpc>
              <a:spcBef>
                <a:spcPct val="0"/>
              </a:spcBef>
              <a:spcAft>
                <a:spcPts val="0"/>
              </a:spcAft>
              <a:buClrTx/>
              <a:buSzTx/>
              <a:buFontTx/>
              <a:buNone/>
              <a:tabLst/>
              <a:defRPr/>
            </a:pPr>
            <a:r>
              <a:rPr kumimoji="0" lang="ar-SA" sz="5400" b="1" i="0" u="none" strike="noStrike" kern="1200" cap="none" spc="0" normalizeH="0" baseline="0" noProof="0" dirty="0">
                <a:ln>
                  <a:noFill/>
                </a:ln>
                <a:solidFill>
                  <a:schemeClr val="accent5">
                    <a:lumMod val="50000"/>
                  </a:schemeClr>
                </a:solidFill>
                <a:effectLst/>
                <a:uLnTx/>
                <a:uFillTx/>
                <a:cs typeface="Diwani Letter" panose="02010400000000000000" pitchFamily="2" charset="-78"/>
              </a:rPr>
              <a:t>نسيت</a:t>
            </a:r>
          </a:p>
        </p:txBody>
      </p:sp>
      <p:pic>
        <p:nvPicPr>
          <p:cNvPr id="10" name="عنصر نائب للمحتوى 12" descr="صورة تحتوي على فن, شكل&#10;&#10;تم إنشاء الوصف تلقائياً">
            <a:extLst>
              <a:ext uri="{FF2B5EF4-FFF2-40B4-BE49-F238E27FC236}">
                <a16:creationId xmlns:a16="http://schemas.microsoft.com/office/drawing/2014/main" xmlns="" id="{70294676-1E29-3E1B-5294-6FEC11F54D40}"/>
              </a:ext>
            </a:extLst>
          </p:cNvPr>
          <p:cNvPicPr>
            <a:picLocks noChangeAspect="1"/>
          </p:cNvPicPr>
          <p:nvPr/>
        </p:nvPicPr>
        <p:blipFill>
          <a:blip r:embed="rId2">
            <a:alphaModFix amt="50000"/>
            <a:extLst>
              <a:ext uri="{28A0092B-C50C-407E-A947-70E740481C1C}">
                <a14:useLocalDpi xmlns:a14="http://schemas.microsoft.com/office/drawing/2010/main" val="0"/>
              </a:ext>
            </a:extLst>
          </a:blip>
          <a:stretch>
            <a:fillRect/>
          </a:stretch>
        </p:blipFill>
        <p:spPr>
          <a:xfrm rot="5400000">
            <a:off x="729972" y="3885752"/>
            <a:ext cx="2446870" cy="4795866"/>
          </a:xfrm>
          <a:prstGeom prst="rect">
            <a:avLst/>
          </a:prstGeom>
          <a:effectLst>
            <a:softEdge rad="635000"/>
          </a:effectLst>
        </p:spPr>
      </p:pic>
      <p:pic>
        <p:nvPicPr>
          <p:cNvPr id="11" name="عنصر نائب للمحتوى 12" descr="صورة تحتوي على فن, شكل&#10;&#10;تم إنشاء الوصف تلقائياً">
            <a:extLst>
              <a:ext uri="{FF2B5EF4-FFF2-40B4-BE49-F238E27FC236}">
                <a16:creationId xmlns:a16="http://schemas.microsoft.com/office/drawing/2014/main" xmlns="" id="{BE3029EC-2B63-CB20-946D-8B5E5D53A42D}"/>
              </a:ext>
            </a:extLst>
          </p:cNvPr>
          <p:cNvPicPr>
            <a:picLocks noChangeAspect="1"/>
          </p:cNvPicPr>
          <p:nvPr/>
        </p:nvPicPr>
        <p:blipFill rotWithShape="1">
          <a:blip r:embed="rId2">
            <a:extLst>
              <a:ext uri="{28A0092B-C50C-407E-A947-70E740481C1C}">
                <a14:useLocalDpi xmlns:a14="http://schemas.microsoft.com/office/drawing/2010/main" val="0"/>
              </a:ext>
            </a:extLst>
          </a:blip>
          <a:srcRect l="57998"/>
          <a:stretch/>
        </p:blipFill>
        <p:spPr>
          <a:xfrm rot="16200000">
            <a:off x="1709436" y="4227113"/>
            <a:ext cx="932469" cy="4351338"/>
          </a:xfrm>
          <a:prstGeom prst="rect">
            <a:avLst/>
          </a:prstGeom>
        </p:spPr>
      </p:pic>
      <p:pic>
        <p:nvPicPr>
          <p:cNvPr id="12" name="عنصر نائب للمحتوى 12" descr="صورة تحتوي على فن, شكل&#10;&#10;تم إنشاء الوصف تلقائياً">
            <a:extLst>
              <a:ext uri="{FF2B5EF4-FFF2-40B4-BE49-F238E27FC236}">
                <a16:creationId xmlns:a16="http://schemas.microsoft.com/office/drawing/2014/main" xmlns="" id="{DA23FEF3-8D94-61A9-56F6-5D6E687E36C5}"/>
              </a:ext>
            </a:extLst>
          </p:cNvPr>
          <p:cNvPicPr>
            <a:picLocks noChangeAspect="1"/>
          </p:cNvPicPr>
          <p:nvPr/>
        </p:nvPicPr>
        <p:blipFill rotWithShape="1">
          <a:blip r:embed="rId2">
            <a:alphaModFix amt="20000"/>
            <a:extLst>
              <a:ext uri="{28A0092B-C50C-407E-A947-70E740481C1C}">
                <a14:useLocalDpi xmlns:a14="http://schemas.microsoft.com/office/drawing/2010/main" val="0"/>
              </a:ext>
            </a:extLst>
          </a:blip>
          <a:srcRect t="68664"/>
          <a:stretch/>
        </p:blipFill>
        <p:spPr>
          <a:xfrm>
            <a:off x="-253793" y="0"/>
            <a:ext cx="4351339" cy="2672560"/>
          </a:xfrm>
          <a:prstGeom prst="rect">
            <a:avLst/>
          </a:prstGeom>
        </p:spPr>
      </p:pic>
      <p:sp>
        <p:nvSpPr>
          <p:cNvPr id="13" name="قوس كبير أيمن 12">
            <a:extLst>
              <a:ext uri="{FF2B5EF4-FFF2-40B4-BE49-F238E27FC236}">
                <a16:creationId xmlns:a16="http://schemas.microsoft.com/office/drawing/2014/main" xmlns="" id="{D69A88C6-6F49-ECE6-0C97-0197172EEC00}"/>
              </a:ext>
            </a:extLst>
          </p:cNvPr>
          <p:cNvSpPr/>
          <p:nvPr/>
        </p:nvSpPr>
        <p:spPr>
          <a:xfrm>
            <a:off x="8301762" y="1355200"/>
            <a:ext cx="490522" cy="1575991"/>
          </a:xfrm>
          <a:prstGeom prst="rightBrace">
            <a:avLst/>
          </a:prstGeom>
        </p:spPr>
        <p:style>
          <a:lnRef idx="2">
            <a:schemeClr val="accent5"/>
          </a:lnRef>
          <a:fillRef idx="0">
            <a:schemeClr val="accent5"/>
          </a:fillRef>
          <a:effectRef idx="1">
            <a:schemeClr val="accent5"/>
          </a:effectRef>
          <a:fontRef idx="minor">
            <a:schemeClr val="tx1"/>
          </a:fontRef>
        </p:style>
        <p:txBody>
          <a:bodyPr rtlCol="0" anchor="ctr"/>
          <a:lstStyle/>
          <a:p>
            <a:pPr algn="ctr"/>
            <a:endParaRPr lang="en-US"/>
          </a:p>
        </p:txBody>
      </p:sp>
      <p:pic>
        <p:nvPicPr>
          <p:cNvPr id="14" name="صورة 13" descr="صورة تحتوي على نجمة, فن, الرسومات, الإبداع&#10;&#10;تم إنشاء الوصف تلقائياً">
            <a:extLst>
              <a:ext uri="{FF2B5EF4-FFF2-40B4-BE49-F238E27FC236}">
                <a16:creationId xmlns:a16="http://schemas.microsoft.com/office/drawing/2014/main" xmlns="" id="{5DB3FC2E-E889-3C96-4680-1A31CEA17B08}"/>
              </a:ext>
            </a:extLst>
          </p:cNvPr>
          <p:cNvPicPr>
            <a:picLocks noChangeAspect="1"/>
          </p:cNvPicPr>
          <p:nvPr/>
        </p:nvPicPr>
        <p:blipFill>
          <a:blip r:embed="rId4" cstate="print">
            <a:alphaModFix amt="50000"/>
            <a:extLst>
              <a:ext uri="{28A0092B-C50C-407E-A947-70E740481C1C}">
                <a14:useLocalDpi xmlns:a14="http://schemas.microsoft.com/office/drawing/2010/main" val="0"/>
              </a:ext>
            </a:extLst>
          </a:blip>
          <a:stretch>
            <a:fillRect/>
          </a:stretch>
        </p:blipFill>
        <p:spPr>
          <a:xfrm rot="10800000">
            <a:off x="8385663" y="1211552"/>
            <a:ext cx="835323" cy="1671045"/>
          </a:xfrm>
          <a:prstGeom prst="rect">
            <a:avLst/>
          </a:prstGeom>
        </p:spPr>
      </p:pic>
      <p:sp>
        <p:nvSpPr>
          <p:cNvPr id="15" name="قوس كبير أيمن 14">
            <a:extLst>
              <a:ext uri="{FF2B5EF4-FFF2-40B4-BE49-F238E27FC236}">
                <a16:creationId xmlns:a16="http://schemas.microsoft.com/office/drawing/2014/main" xmlns="" id="{72983146-2F31-5BEB-AE49-E48D10CF9312}"/>
              </a:ext>
            </a:extLst>
          </p:cNvPr>
          <p:cNvSpPr/>
          <p:nvPr/>
        </p:nvSpPr>
        <p:spPr>
          <a:xfrm>
            <a:off x="8402098" y="3675445"/>
            <a:ext cx="490522" cy="1575991"/>
          </a:xfrm>
          <a:prstGeom prst="rightBrace">
            <a:avLst/>
          </a:prstGeom>
        </p:spPr>
        <p:style>
          <a:lnRef idx="2">
            <a:schemeClr val="accent5"/>
          </a:lnRef>
          <a:fillRef idx="0">
            <a:schemeClr val="accent5"/>
          </a:fillRef>
          <a:effectRef idx="1">
            <a:schemeClr val="accent5"/>
          </a:effectRef>
          <a:fontRef idx="minor">
            <a:schemeClr val="tx1"/>
          </a:fontRef>
        </p:style>
        <p:txBody>
          <a:bodyPr rtlCol="0" anchor="ctr"/>
          <a:lstStyle/>
          <a:p>
            <a:pPr algn="ctr"/>
            <a:endParaRPr lang="en-US"/>
          </a:p>
        </p:txBody>
      </p:sp>
      <p:pic>
        <p:nvPicPr>
          <p:cNvPr id="16" name="صورة 15" descr="صورة تحتوي على نجمة, فن, الرسومات, الإبداع&#10;&#10;تم إنشاء الوصف تلقائياً">
            <a:extLst>
              <a:ext uri="{FF2B5EF4-FFF2-40B4-BE49-F238E27FC236}">
                <a16:creationId xmlns:a16="http://schemas.microsoft.com/office/drawing/2014/main" xmlns="" id="{1CC20533-09D8-F64A-CA80-E7E856CC3619}"/>
              </a:ext>
            </a:extLst>
          </p:cNvPr>
          <p:cNvPicPr>
            <a:picLocks noChangeAspect="1"/>
          </p:cNvPicPr>
          <p:nvPr/>
        </p:nvPicPr>
        <p:blipFill>
          <a:blip r:embed="rId4" cstate="print">
            <a:alphaModFix amt="50000"/>
            <a:extLst>
              <a:ext uri="{28A0092B-C50C-407E-A947-70E740481C1C}">
                <a14:useLocalDpi xmlns:a14="http://schemas.microsoft.com/office/drawing/2010/main" val="0"/>
              </a:ext>
            </a:extLst>
          </a:blip>
          <a:stretch>
            <a:fillRect/>
          </a:stretch>
        </p:blipFill>
        <p:spPr>
          <a:xfrm rot="10800000">
            <a:off x="8485999" y="3531797"/>
            <a:ext cx="835323" cy="1671045"/>
          </a:xfrm>
          <a:prstGeom prst="rect">
            <a:avLst/>
          </a:prstGeom>
        </p:spPr>
      </p:pic>
    </p:spTree>
    <p:extLst>
      <p:ext uri="{BB962C8B-B14F-4D97-AF65-F5344CB8AC3E}">
        <p14:creationId xmlns:p14="http://schemas.microsoft.com/office/powerpoint/2010/main" val="11201590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41230689-7868-6A38-1F91-49DB38670188}"/>
            </a:ext>
          </a:extLst>
        </p:cNvPr>
        <p:cNvGrpSpPr/>
        <p:nvPr/>
      </p:nvGrpSpPr>
      <p:grpSpPr>
        <a:xfrm>
          <a:off x="0" y="0"/>
          <a:ext cx="0" cy="0"/>
          <a:chOff x="0" y="0"/>
          <a:chExt cx="0" cy="0"/>
        </a:xfrm>
      </p:grpSpPr>
      <p:pic>
        <p:nvPicPr>
          <p:cNvPr id="2" name="عنصر نائب للمحتوى 12" descr="صورة تحتوي على فن, شكل&#10;&#10;تم إنشاء الوصف تلقائياً">
            <a:extLst>
              <a:ext uri="{FF2B5EF4-FFF2-40B4-BE49-F238E27FC236}">
                <a16:creationId xmlns:a16="http://schemas.microsoft.com/office/drawing/2014/main" xmlns="" id="{B006503C-3EA1-120A-C3A5-EFFF6CBB9DBF}"/>
              </a:ext>
            </a:extLst>
          </p:cNvPr>
          <p:cNvPicPr>
            <a:picLocks noGrp="1" noChangeAspect="1"/>
          </p:cNvPicPr>
          <p:nvPr>
            <p:ph idx="1"/>
          </p:nvPr>
        </p:nvPicPr>
        <p:blipFill>
          <a:blip r:embed="rId2">
            <a:alphaModFix amt="50000"/>
            <a:extLst>
              <a:ext uri="{28A0092B-C50C-407E-A947-70E740481C1C}">
                <a14:useLocalDpi xmlns:a14="http://schemas.microsoft.com/office/drawing/2010/main" val="0"/>
              </a:ext>
            </a:extLst>
          </a:blip>
          <a:stretch>
            <a:fillRect/>
          </a:stretch>
        </p:blipFill>
        <p:spPr>
          <a:xfrm rot="5400000">
            <a:off x="8999917" y="-1098298"/>
            <a:ext cx="2446870" cy="4795866"/>
          </a:xfrm>
          <a:effectLst>
            <a:softEdge rad="635000"/>
          </a:effectLst>
        </p:spPr>
      </p:pic>
      <p:pic>
        <p:nvPicPr>
          <p:cNvPr id="16" name="صورة 15" descr="صورة تحتوي على نجمة, فن, الرسومات, الإبداع&#10;&#10;تم إنشاء الوصف تلقائياً">
            <a:extLst>
              <a:ext uri="{FF2B5EF4-FFF2-40B4-BE49-F238E27FC236}">
                <a16:creationId xmlns:a16="http://schemas.microsoft.com/office/drawing/2014/main" xmlns="" id="{1CE0B591-E67A-B4BF-E35A-5710F888C2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85582" y="76200"/>
            <a:ext cx="1382305" cy="2709319"/>
          </a:xfrm>
          <a:prstGeom prst="rect">
            <a:avLst/>
          </a:prstGeom>
        </p:spPr>
      </p:pic>
      <p:sp>
        <p:nvSpPr>
          <p:cNvPr id="5" name="مربع نص 4">
            <a:extLst>
              <a:ext uri="{FF2B5EF4-FFF2-40B4-BE49-F238E27FC236}">
                <a16:creationId xmlns:a16="http://schemas.microsoft.com/office/drawing/2014/main" xmlns="" id="{E5E85A0A-0308-1F5D-0EC2-4F39EFDAEA34}"/>
              </a:ext>
            </a:extLst>
          </p:cNvPr>
          <p:cNvSpPr txBox="1"/>
          <p:nvPr/>
        </p:nvSpPr>
        <p:spPr>
          <a:xfrm>
            <a:off x="1968648" y="1731550"/>
            <a:ext cx="9118451" cy="3904274"/>
          </a:xfrm>
          <a:prstGeom prst="rect">
            <a:avLst/>
          </a:prstGeom>
          <a:noFill/>
        </p:spPr>
        <p:txBody>
          <a:bodyPr wrap="square">
            <a:spAutoFit/>
          </a:bodyPr>
          <a:lstStyle/>
          <a:p>
            <a:pPr algn="just" rtl="1">
              <a:lnSpc>
                <a:spcPct val="150000"/>
              </a:lnSpc>
              <a:spcAft>
                <a:spcPts val="800"/>
              </a:spcAft>
            </a:pPr>
            <a:r>
              <a:rPr lang="ar-SA" sz="2800" kern="100" dirty="0">
                <a:effectLst/>
                <a:latin typeface="Aptos" panose="020B0004020202020204" pitchFamily="34" charset="0"/>
                <a:ea typeface="Aptos" panose="020B0004020202020204" pitchFamily="34" charset="0"/>
              </a:rPr>
              <a:t>     وظّف الشاعر الحوار في القصيدة، فجاء الردّ من الشاعر لصديقه قويّاً، يتماهى مع قوّة انتمائه لوطنه واعتزازه بتمسّكه بالبقاء فيه، متعالياً على كلّ دعوة للرحيل، واصفاً نفسه بأنّه أصلُ البطءِ، فلا يمكن للبطء أو تأخّرِ النتائج أن يثنيَه عن مبادئه، فهو يؤمن بحتميّة الوصول إلى حريّة وطنه. ثمّ يشبّه نفسه بالجذر الذي يتشبّث بالأرض، ويمتدّ لأعماقها منذ القدم، فهو في أصله من تراب هذا الوطن في خلقه وتكوينه، وما زال يتغزّل بهذا الوطن، ويحبّه، ويحمل همّه.     </a:t>
            </a:r>
            <a:endParaRPr lang="en-US" sz="2800" kern="100" dirty="0">
              <a:effectLst/>
              <a:latin typeface="Aptos" panose="020B0004020202020204" pitchFamily="34" charset="0"/>
              <a:ea typeface="Aptos" panose="020B0004020202020204" pitchFamily="34" charset="0"/>
            </a:endParaRPr>
          </a:p>
        </p:txBody>
      </p:sp>
      <p:sp>
        <p:nvSpPr>
          <p:cNvPr id="8" name="العنوان 12">
            <a:extLst>
              <a:ext uri="{FF2B5EF4-FFF2-40B4-BE49-F238E27FC236}">
                <a16:creationId xmlns:a16="http://schemas.microsoft.com/office/drawing/2014/main" xmlns="" id="{F96EA29A-6F6C-6798-78C4-01A41D6BD681}"/>
              </a:ext>
            </a:extLst>
          </p:cNvPr>
          <p:cNvSpPr txBox="1">
            <a:spLocks/>
          </p:cNvSpPr>
          <p:nvPr/>
        </p:nvSpPr>
        <p:spPr>
          <a:xfrm flipH="1">
            <a:off x="9746428" y="467491"/>
            <a:ext cx="1185756" cy="1096962"/>
          </a:xfrm>
          <a:prstGeom prst="rect">
            <a:avLst/>
          </a:prstGeom>
        </p:spPr>
        <p:txBody>
          <a:bodyPr vert="horz" lIns="0" tIns="45720" rIns="0" bIns="45720" rtlCol="1" anchor="b">
            <a:normAutofit/>
          </a:bodyPr>
          <a:lstStyle>
            <a:lvl1pPr algn="r" defTabSz="914400" rtl="1" eaLnBrk="1" latinLnBrk="0" hangingPunct="1">
              <a:lnSpc>
                <a:spcPct val="90000"/>
              </a:lnSpc>
              <a:spcBef>
                <a:spcPct val="0"/>
              </a:spcBef>
              <a:buNone/>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pPr marL="0" marR="0" lvl="0" indent="0" algn="r" defTabSz="914400" rtl="1" eaLnBrk="1" fontAlgn="auto" latinLnBrk="0" hangingPunct="1">
              <a:lnSpc>
                <a:spcPct val="90000"/>
              </a:lnSpc>
              <a:spcBef>
                <a:spcPct val="0"/>
              </a:spcBef>
              <a:spcAft>
                <a:spcPts val="0"/>
              </a:spcAft>
              <a:buClrTx/>
              <a:buSzTx/>
              <a:buFontTx/>
              <a:buNone/>
              <a:tabLst/>
              <a:defRPr/>
            </a:pPr>
            <a:r>
              <a:rPr kumimoji="0" lang="ar-SA" sz="3200" b="1" i="0" u="none" strike="noStrike" kern="1200" cap="none" spc="0" normalizeH="0" baseline="0" noProof="0" dirty="0">
                <a:ln>
                  <a:noFill/>
                </a:ln>
                <a:solidFill>
                  <a:schemeClr val="accent5">
                    <a:lumMod val="50000"/>
                  </a:schemeClr>
                </a:solidFill>
                <a:effectLst/>
                <a:uLnTx/>
                <a:uFillTx/>
                <a:latin typeface="Tahoma" panose="020B0604030504040204" pitchFamily="34" charset="0"/>
                <a:ea typeface="Tahoma" panose="020B0604030504040204" pitchFamily="34" charset="0"/>
                <a:cs typeface="+mn-cs"/>
              </a:rPr>
              <a:t>نسيت</a:t>
            </a:r>
          </a:p>
        </p:txBody>
      </p:sp>
      <p:pic>
        <p:nvPicPr>
          <p:cNvPr id="3" name="عنصر نائب للمحتوى 12" descr="صورة تحتوي على فن, شكل&#10;&#10;تم إنشاء الوصف تلقائياً">
            <a:extLst>
              <a:ext uri="{FF2B5EF4-FFF2-40B4-BE49-F238E27FC236}">
                <a16:creationId xmlns:a16="http://schemas.microsoft.com/office/drawing/2014/main" xmlns="" id="{90CB0898-72C8-6286-E734-AB90A043FBB9}"/>
              </a:ext>
            </a:extLst>
          </p:cNvPr>
          <p:cNvPicPr>
            <a:picLocks noChangeAspect="1"/>
          </p:cNvPicPr>
          <p:nvPr/>
        </p:nvPicPr>
        <p:blipFill>
          <a:blip r:embed="rId2">
            <a:alphaModFix amt="50000"/>
            <a:extLst>
              <a:ext uri="{28A0092B-C50C-407E-A947-70E740481C1C}">
                <a14:useLocalDpi xmlns:a14="http://schemas.microsoft.com/office/drawing/2010/main" val="0"/>
              </a:ext>
            </a:extLst>
          </a:blip>
          <a:stretch>
            <a:fillRect/>
          </a:stretch>
        </p:blipFill>
        <p:spPr>
          <a:xfrm rot="5400000">
            <a:off x="729972" y="3885752"/>
            <a:ext cx="2446870" cy="4795866"/>
          </a:xfrm>
          <a:prstGeom prst="rect">
            <a:avLst/>
          </a:prstGeom>
          <a:effectLst>
            <a:softEdge rad="635000"/>
          </a:effectLst>
        </p:spPr>
      </p:pic>
      <p:pic>
        <p:nvPicPr>
          <p:cNvPr id="9" name="عنصر نائب للمحتوى 12" descr="صورة تحتوي على فن, شكل&#10;&#10;تم إنشاء الوصف تلقائياً">
            <a:extLst>
              <a:ext uri="{FF2B5EF4-FFF2-40B4-BE49-F238E27FC236}">
                <a16:creationId xmlns:a16="http://schemas.microsoft.com/office/drawing/2014/main" xmlns="" id="{C6370BDE-99B1-AD12-3062-D2A633BE8BE7}"/>
              </a:ext>
            </a:extLst>
          </p:cNvPr>
          <p:cNvPicPr>
            <a:picLocks noChangeAspect="1"/>
          </p:cNvPicPr>
          <p:nvPr/>
        </p:nvPicPr>
        <p:blipFill rotWithShape="1">
          <a:blip r:embed="rId2">
            <a:extLst>
              <a:ext uri="{28A0092B-C50C-407E-A947-70E740481C1C}">
                <a14:useLocalDpi xmlns:a14="http://schemas.microsoft.com/office/drawing/2010/main" val="0"/>
              </a:ext>
            </a:extLst>
          </a:blip>
          <a:srcRect l="57998"/>
          <a:stretch/>
        </p:blipFill>
        <p:spPr>
          <a:xfrm rot="16200000">
            <a:off x="1709436" y="4227113"/>
            <a:ext cx="932469" cy="4351338"/>
          </a:xfrm>
          <a:prstGeom prst="rect">
            <a:avLst/>
          </a:prstGeom>
        </p:spPr>
      </p:pic>
    </p:spTree>
    <p:extLst>
      <p:ext uri="{BB962C8B-B14F-4D97-AF65-F5344CB8AC3E}">
        <p14:creationId xmlns:p14="http://schemas.microsoft.com/office/powerpoint/2010/main" val="3538342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صورة 8" descr="صورة تحتوي على نص, داخلي&#10;&#10;تم إنشاء الوصف تلقائياً">
            <a:extLst>
              <a:ext uri="{FF2B5EF4-FFF2-40B4-BE49-F238E27FC236}">
                <a16:creationId xmlns:a16="http://schemas.microsoft.com/office/drawing/2014/main" xmlns="" id="{B8001AA9-CDBA-C449-968D-68E30479CA9A}"/>
              </a:ext>
            </a:extLst>
          </p:cNvPr>
          <p:cNvPicPr>
            <a:picLocks noChangeAspect="1"/>
          </p:cNvPicPr>
          <p:nvPr/>
        </p:nvPicPr>
        <p:blipFill>
          <a:blip r:embed="rId2">
            <a:alphaModFix amt="70000"/>
            <a:extLst>
              <a:ext uri="{BEBA8EAE-BF5A-486C-A8C5-ECC9F3942E4B}">
                <a14:imgProps xmlns:a14="http://schemas.microsoft.com/office/drawing/2010/main">
                  <a14:imgLayer r:embed="rId3">
                    <a14:imgEffect>
                      <a14:sharpenSoften amount="50000"/>
                    </a14:imgEffect>
                    <a14:imgEffect>
                      <a14:brightnessContrast contrast="20000"/>
                    </a14:imgEffect>
                  </a14:imgLayer>
                </a14:imgProps>
              </a:ext>
            </a:extLst>
          </a:blip>
          <a:srcRect l="596" t="24767"/>
          <a:stretch/>
        </p:blipFill>
        <p:spPr>
          <a:xfrm>
            <a:off x="0" y="0"/>
            <a:ext cx="12192000" cy="6858000"/>
          </a:xfrm>
          <a:prstGeom prst="rect">
            <a:avLst/>
          </a:prstGeom>
        </p:spPr>
      </p:pic>
      <p:sp>
        <p:nvSpPr>
          <p:cNvPr id="10" name="مستطيل 9">
            <a:extLst>
              <a:ext uri="{FF2B5EF4-FFF2-40B4-BE49-F238E27FC236}">
                <a16:creationId xmlns:a16="http://schemas.microsoft.com/office/drawing/2014/main" xmlns="" id="{AA268FE2-B377-A4D2-4AD3-0EC9CCCA1903}"/>
              </a:ext>
            </a:extLst>
          </p:cNvPr>
          <p:cNvSpPr/>
          <p:nvPr/>
        </p:nvSpPr>
        <p:spPr>
          <a:xfrm>
            <a:off x="0" y="2589132"/>
            <a:ext cx="5712643" cy="2634018"/>
          </a:xfrm>
          <a:prstGeom prst="rect">
            <a:avLst/>
          </a:prstGeom>
          <a:solidFill>
            <a:srgbClr val="E8CDE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E8CDE7"/>
              </a:solidFill>
            </a:endParaRPr>
          </a:p>
        </p:txBody>
      </p:sp>
      <p:sp>
        <p:nvSpPr>
          <p:cNvPr id="11" name="العنوان 1">
            <a:extLst>
              <a:ext uri="{FF2B5EF4-FFF2-40B4-BE49-F238E27FC236}">
                <a16:creationId xmlns:a16="http://schemas.microsoft.com/office/drawing/2014/main" xmlns="" id="{F2460E4B-30F8-7990-0508-DBADFBF3DD0B}"/>
              </a:ext>
            </a:extLst>
          </p:cNvPr>
          <p:cNvSpPr txBox="1">
            <a:spLocks/>
          </p:cNvSpPr>
          <p:nvPr/>
        </p:nvSpPr>
        <p:spPr>
          <a:xfrm>
            <a:off x="5568285" y="2589132"/>
            <a:ext cx="6623713" cy="2634018"/>
          </a:xfrm>
          <a:prstGeom prst="rect">
            <a:avLst/>
          </a:prstGeom>
          <a:solidFill>
            <a:srgbClr val="632E62">
              <a:lumMod val="20000"/>
              <a:lumOff val="80000"/>
            </a:srgbClr>
          </a:solidFill>
        </p:spPr>
        <p:txBody>
          <a:bodyPr rtlCol="1" anchor="b">
            <a:normAutofit/>
          </a:bodyPr>
          <a:lstStyle>
            <a:lvl1pPr algn="r" rtl="1" eaLnBrk="1" latinLnBrk="0" hangingPunct="1">
              <a:spcBef>
                <a:spcPct val="0"/>
              </a:spcBef>
              <a:buNone/>
              <a:defRPr kumimoji="0" sz="4300" b="0" kern="1200">
                <a:solidFill>
                  <a:schemeClr val="accent1"/>
                </a:solidFill>
                <a:effectLst/>
                <a:latin typeface="Tahoma" panose="020B0604030504040204" pitchFamily="34" charset="0"/>
                <a:ea typeface="Tahoma" panose="020B0604030504040204" pitchFamily="34" charset="0"/>
                <a:cs typeface="Tahoma" panose="020B0604030504040204" pitchFamily="34" charset="0"/>
              </a:defRPr>
            </a:lvl1pPr>
            <a:extLst/>
          </a:lstStyle>
          <a:p>
            <a:pPr marL="0" marR="0" lvl="0" indent="0" algn="r" defTabSz="914400" rtl="1" eaLnBrk="1" fontAlgn="auto" latinLnBrk="0" hangingPunct="1">
              <a:lnSpc>
                <a:spcPct val="100000"/>
              </a:lnSpc>
              <a:spcBef>
                <a:spcPct val="0"/>
              </a:spcBef>
              <a:spcAft>
                <a:spcPts val="0"/>
              </a:spcAft>
              <a:buClrTx/>
              <a:buSzTx/>
              <a:buFontTx/>
              <a:buNone/>
              <a:tabLst/>
              <a:defRPr/>
            </a:pPr>
            <a:r>
              <a:rPr kumimoji="0" lang="ar-SA" sz="6000" b="1" i="0" u="none" strike="noStrike" kern="1200" cap="none" spc="0" normalizeH="0" baseline="0" noProof="0" dirty="0">
                <a:ln>
                  <a:solidFill>
                    <a:sysClr val="window" lastClr="FFFFFF"/>
                  </a:solidFill>
                </a:ln>
                <a:solidFill>
                  <a:srgbClr val="92278F">
                    <a:lumMod val="75000"/>
                  </a:srgbClr>
                </a:solidFill>
                <a:effectLst/>
                <a:uLnTx/>
                <a:uFillTx/>
                <a:latin typeface="Tahoma" panose="020B0604030504040204" pitchFamily="34" charset="0"/>
                <a:ea typeface="Tahoma" panose="020B0604030504040204" pitchFamily="34" charset="0"/>
                <a:cs typeface="PT Simple Bold Ruled" panose="02010400000000000000" pitchFamily="2" charset="-78"/>
              </a:rPr>
              <a:t>  رِسالَةٌ إلى صَديقٍ قَديمٍ</a:t>
            </a:r>
            <a:br>
              <a:rPr kumimoji="0" lang="ar-SA" sz="6000" b="1" i="0" u="none" strike="noStrike" kern="1200" cap="none" spc="0" normalizeH="0" baseline="0" noProof="0" dirty="0">
                <a:ln>
                  <a:solidFill>
                    <a:sysClr val="window" lastClr="FFFFFF"/>
                  </a:solidFill>
                </a:ln>
                <a:solidFill>
                  <a:srgbClr val="92278F">
                    <a:lumMod val="75000"/>
                  </a:srgbClr>
                </a:solidFill>
                <a:effectLst/>
                <a:uLnTx/>
                <a:uFillTx/>
                <a:latin typeface="Tahoma" panose="020B0604030504040204" pitchFamily="34" charset="0"/>
                <a:ea typeface="Tahoma" panose="020B0604030504040204" pitchFamily="34" charset="0"/>
                <a:cs typeface="PT Simple Bold Ruled" panose="02010400000000000000" pitchFamily="2" charset="-78"/>
              </a:rPr>
            </a:br>
            <a:endParaRPr kumimoji="0" lang="ar-SA" sz="6000" b="1" i="0" u="none" strike="noStrike" kern="1200" cap="none" spc="0" normalizeH="0" baseline="0" noProof="0" dirty="0">
              <a:ln>
                <a:solidFill>
                  <a:sysClr val="window" lastClr="FFFFFF"/>
                </a:solidFill>
              </a:ln>
              <a:solidFill>
                <a:srgbClr val="92278F">
                  <a:lumMod val="75000"/>
                </a:srgbClr>
              </a:solidFill>
              <a:effectLst/>
              <a:uLnTx/>
              <a:uFillTx/>
              <a:latin typeface="Tahoma" panose="020B0604030504040204" pitchFamily="34" charset="0"/>
              <a:ea typeface="Tahoma" panose="020B0604030504040204" pitchFamily="34" charset="0"/>
              <a:cs typeface="PT Simple Bold Ruled" panose="02010400000000000000" pitchFamily="2" charset="-78"/>
            </a:endParaRPr>
          </a:p>
        </p:txBody>
      </p:sp>
      <p:pic>
        <p:nvPicPr>
          <p:cNvPr id="12" name="صورة 11" descr="صورة تحتوي على الوجه الإنساني, صورة, شخص, أسود وأبيض&#10;&#10;تم إنشاء الوصف تلقائياً">
            <a:extLst>
              <a:ext uri="{FF2B5EF4-FFF2-40B4-BE49-F238E27FC236}">
                <a16:creationId xmlns:a16="http://schemas.microsoft.com/office/drawing/2014/main" xmlns="" id="{0C85C788-FF5E-E0EA-BA41-451F96A21C43}"/>
              </a:ext>
            </a:extLst>
          </p:cNvPr>
          <p:cNvPicPr>
            <a:picLocks noChangeAspect="1"/>
          </p:cNvPicPr>
          <p:nvPr/>
        </p:nvPicPr>
        <p:blipFill>
          <a:blip r:embed="rId4">
            <a:extLst>
              <a:ext uri="{BEBA8EAE-BF5A-486C-A8C5-ECC9F3942E4B}">
                <a14:imgProps xmlns:a14="http://schemas.microsoft.com/office/drawing/2010/main">
                  <a14:imgLayer r:embed="rId5">
                    <a14:imgEffect>
                      <a14:saturation sat="400000"/>
                    </a14:imgEffect>
                  </a14:imgLayer>
                </a14:imgProps>
              </a:ext>
            </a:extLst>
          </a:blip>
          <a:stretch>
            <a:fillRect/>
          </a:stretch>
        </p:blipFill>
        <p:spPr>
          <a:xfrm>
            <a:off x="540461" y="1468748"/>
            <a:ext cx="2996457" cy="2548231"/>
          </a:xfrm>
          <a:prstGeom prst="ellipse">
            <a:avLst/>
          </a:prstGeom>
          <a:ln w="63500" cap="rnd">
            <a:solidFill>
              <a:srgbClr val="E8CDE7"/>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3" name="عنصر نائب للنص 3">
            <a:extLst>
              <a:ext uri="{FF2B5EF4-FFF2-40B4-BE49-F238E27FC236}">
                <a16:creationId xmlns:a16="http://schemas.microsoft.com/office/drawing/2014/main" xmlns="" id="{FF3BD7F8-40E1-E4F9-1C7E-7C54D4C738BE}"/>
              </a:ext>
            </a:extLst>
          </p:cNvPr>
          <p:cNvSpPr txBox="1">
            <a:spLocks/>
          </p:cNvSpPr>
          <p:nvPr/>
        </p:nvSpPr>
        <p:spPr>
          <a:xfrm flipH="1">
            <a:off x="7484017" y="4483538"/>
            <a:ext cx="2792251" cy="579782"/>
          </a:xfrm>
          <a:prstGeom prst="rect">
            <a:avLst/>
          </a:prstGeom>
        </p:spPr>
        <p:txBody>
          <a:bodyPr rtlCol="1">
            <a:noAutofit/>
          </a:bodyPr>
          <a:lstStyle>
            <a:lvl1pPr marL="228600" indent="-228600" algn="r" defTabSz="914400" rtl="1" eaLnBrk="1" latinLnBrk="0" hangingPunct="1">
              <a:lnSpc>
                <a:spcPct val="90000"/>
              </a:lnSpc>
              <a:spcBef>
                <a:spcPts val="1800"/>
              </a:spcBef>
              <a:buFont typeface="Wingdings" panose="05000000000000000000" pitchFamily="2" charset="2"/>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r" defTabSz="914400" rtl="1" eaLnBrk="1" latinLnBrk="0" hangingPunct="1">
              <a:lnSpc>
                <a:spcPct val="90000"/>
              </a:lnSpc>
              <a:spcBef>
                <a:spcPts val="600"/>
              </a:spcBef>
              <a:buFont typeface="Wingdings" panose="05000000000000000000" pitchFamily="2" charset="2"/>
              <a:buChar char="§"/>
              <a:defRP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r" defTabSz="914400" rtl="1" eaLnBrk="1" latinLnBrk="0" hangingPunct="1">
              <a:lnSpc>
                <a:spcPct val="90000"/>
              </a:lnSpc>
              <a:spcBef>
                <a:spcPts val="600"/>
              </a:spcBef>
              <a:buFont typeface="Wingdings" panose="05000000000000000000" pitchFamily="2" charset="2"/>
              <a:buChar char="§"/>
              <a:defRPr sz="14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r" defTabSz="914400" rtl="1" eaLnBrk="1" latinLnBrk="0" hangingPunct="1">
              <a:lnSpc>
                <a:spcPct val="90000"/>
              </a:lnSpc>
              <a:spcBef>
                <a:spcPts val="600"/>
              </a:spcBef>
              <a:buFont typeface="Wingdings" panose="05000000000000000000" pitchFamily="2" charset="2"/>
              <a:buChar char="§"/>
              <a:defRPr sz="14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r" defTabSz="914400" rtl="1" eaLnBrk="1" latinLnBrk="0" hangingPunct="1">
              <a:lnSpc>
                <a:spcPct val="90000"/>
              </a:lnSpc>
              <a:spcBef>
                <a:spcPts val="600"/>
              </a:spcBef>
              <a:buFont typeface="Wingdings" panose="05000000000000000000" pitchFamily="2" charset="2"/>
              <a:buChar char="§"/>
              <a:defRPr sz="14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r" defTabSz="914400" rtl="1" eaLnBrk="1" latinLnBrk="0" hangingPunct="1">
              <a:lnSpc>
                <a:spcPct val="90000"/>
              </a:lnSpc>
              <a:spcBef>
                <a:spcPts val="500"/>
              </a:spcBef>
              <a:buFont typeface="Wingdings" panose="05000000000000000000" pitchFamily="2" charset="2"/>
              <a:buChar char="§"/>
              <a:defRPr sz="1400" kern="1200">
                <a:solidFill>
                  <a:schemeClr val="tx1"/>
                </a:solidFill>
                <a:latin typeface="Tahoma" panose="020B0604030504040204" pitchFamily="34" charset="0"/>
                <a:ea typeface="Tahoma" panose="020B0604030504040204" pitchFamily="34" charset="0"/>
                <a:cs typeface="Tahoma" panose="020B0604030504040204" pitchFamily="34" charset="0"/>
              </a:defRPr>
            </a:lvl6pPr>
            <a:lvl7pPr marL="2971800" indent="-228600" algn="r" defTabSz="914400" rtl="1" eaLnBrk="1" latinLnBrk="0" hangingPunct="1">
              <a:lnSpc>
                <a:spcPct val="90000"/>
              </a:lnSpc>
              <a:spcBef>
                <a:spcPts val="500"/>
              </a:spcBef>
              <a:buFont typeface="Wingdings" panose="05000000000000000000" pitchFamily="2" charset="2"/>
              <a:buChar char="§"/>
              <a:defRPr sz="1400" kern="1200">
                <a:solidFill>
                  <a:schemeClr val="tx1"/>
                </a:solidFill>
                <a:latin typeface="Tahoma" panose="020B0604030504040204" pitchFamily="34" charset="0"/>
                <a:ea typeface="Tahoma" panose="020B0604030504040204" pitchFamily="34" charset="0"/>
                <a:cs typeface="Tahoma" panose="020B0604030504040204" pitchFamily="34" charset="0"/>
              </a:defRPr>
            </a:lvl7pPr>
            <a:lvl8pPr marL="3429000" indent="-228600" algn="r" defTabSz="914400" rtl="1" eaLnBrk="1" latinLnBrk="0" hangingPunct="1">
              <a:lnSpc>
                <a:spcPct val="90000"/>
              </a:lnSpc>
              <a:spcBef>
                <a:spcPts val="500"/>
              </a:spcBef>
              <a:buFont typeface="Wingdings" panose="05000000000000000000" pitchFamily="2" charset="2"/>
              <a:buChar char="§"/>
              <a:defRPr sz="1400" kern="1200">
                <a:solidFill>
                  <a:schemeClr val="tx1"/>
                </a:solidFill>
                <a:latin typeface="Tahoma" panose="020B0604030504040204" pitchFamily="34" charset="0"/>
                <a:ea typeface="Tahoma" panose="020B0604030504040204" pitchFamily="34" charset="0"/>
                <a:cs typeface="Tahoma" panose="020B0604030504040204" pitchFamily="34" charset="0"/>
              </a:defRPr>
            </a:lvl8pPr>
            <a:lvl9pPr marL="3886200" indent="-228600" algn="r" defTabSz="914400" rtl="1" eaLnBrk="1" latinLnBrk="0" hangingPunct="1">
              <a:lnSpc>
                <a:spcPct val="90000"/>
              </a:lnSpc>
              <a:spcBef>
                <a:spcPts val="500"/>
              </a:spcBef>
              <a:buFont typeface="Wingdings" panose="05000000000000000000" pitchFamily="2" charset="2"/>
              <a:buChar char="§"/>
              <a:defRPr sz="1400" kern="1200">
                <a:solidFill>
                  <a:schemeClr val="tx1"/>
                </a:solidFill>
                <a:latin typeface="Tahoma" panose="020B0604030504040204" pitchFamily="34" charset="0"/>
                <a:ea typeface="Tahoma" panose="020B0604030504040204" pitchFamily="34" charset="0"/>
                <a:cs typeface="Tahoma" panose="020B0604030504040204" pitchFamily="34" charset="0"/>
              </a:defRPr>
            </a:lvl9pPr>
          </a:lstStyle>
          <a:p>
            <a:pPr marL="0" indent="0" algn="ctr">
              <a:lnSpc>
                <a:spcPct val="107000"/>
              </a:lnSpc>
              <a:spcBef>
                <a:spcPts val="0"/>
              </a:spcBef>
              <a:buFont typeface="Wingdings" panose="05000000000000000000" pitchFamily="2" charset="2"/>
              <a:buNone/>
              <a:defRPr/>
            </a:pPr>
            <a:r>
              <a:rPr lang="ar-SA" sz="2800" b="1" dirty="0">
                <a:solidFill>
                  <a:prstClr val="black"/>
                </a:solidFill>
                <a:latin typeface="Arabic Typesetting" panose="03020402040406030203" pitchFamily="66" charset="-78"/>
                <a:ea typeface="Calibri" panose="020F0502020204030204" pitchFamily="34" charset="0"/>
                <a:cs typeface="DecoType Naskh Variants" panose="02010400000000000000" pitchFamily="2" charset="-78"/>
              </a:rPr>
              <a:t>الجزء</a:t>
            </a:r>
            <a:r>
              <a:rPr lang="ar-SA" sz="2800" b="1" dirty="0">
                <a:solidFill>
                  <a:srgbClr val="C00000"/>
                </a:solidFill>
                <a:latin typeface="Arabic Typesetting" panose="03020402040406030203" pitchFamily="66" charset="-78"/>
                <a:ea typeface="Calibri" panose="020F0502020204030204" pitchFamily="34" charset="0"/>
                <a:cs typeface="DecoType Naskh Variants" panose="02010400000000000000" pitchFamily="2" charset="-78"/>
              </a:rPr>
              <a:t> </a:t>
            </a:r>
            <a:r>
              <a:rPr lang="ar-SA" sz="2800" b="1" dirty="0">
                <a:solidFill>
                  <a:prstClr val="black"/>
                </a:solidFill>
                <a:latin typeface="Arabic Typesetting" panose="03020402040406030203" pitchFamily="66" charset="-78"/>
                <a:ea typeface="Calibri" panose="020F0502020204030204" pitchFamily="34" charset="0"/>
                <a:cs typeface="DecoType Naskh Variants" panose="02010400000000000000" pitchFamily="2" charset="-78"/>
              </a:rPr>
              <a:t>الأول </a:t>
            </a:r>
            <a:endParaRPr lang="en-US" sz="2800" b="1" dirty="0">
              <a:solidFill>
                <a:prstClr val="black"/>
              </a:solidFill>
              <a:latin typeface="Arabic Typesetting" panose="03020402040406030203" pitchFamily="66" charset="-78"/>
              <a:ea typeface="Calibri" panose="020F0502020204030204" pitchFamily="34" charset="0"/>
              <a:cs typeface="DecoType Naskh Variants" panose="02010400000000000000" pitchFamily="2" charset="-78"/>
            </a:endParaRPr>
          </a:p>
        </p:txBody>
      </p:sp>
      <p:sp>
        <p:nvSpPr>
          <p:cNvPr id="14" name="عنصر نائب للنص 3">
            <a:extLst>
              <a:ext uri="{FF2B5EF4-FFF2-40B4-BE49-F238E27FC236}">
                <a16:creationId xmlns:a16="http://schemas.microsoft.com/office/drawing/2014/main" xmlns="" id="{1738C7D2-4E32-922B-14A0-77577F6A146F}"/>
              </a:ext>
            </a:extLst>
          </p:cNvPr>
          <p:cNvSpPr txBox="1">
            <a:spLocks/>
          </p:cNvSpPr>
          <p:nvPr/>
        </p:nvSpPr>
        <p:spPr>
          <a:xfrm flipH="1">
            <a:off x="2038689" y="4016979"/>
            <a:ext cx="2792251" cy="579782"/>
          </a:xfrm>
          <a:prstGeom prst="rect">
            <a:avLst/>
          </a:prstGeom>
        </p:spPr>
        <p:txBody>
          <a:bodyPr rtlCol="1">
            <a:noAutofit/>
          </a:bodyPr>
          <a:lstStyle>
            <a:lvl1pPr marL="228600" indent="-228600" algn="r" defTabSz="914400" rtl="1" eaLnBrk="1" latinLnBrk="0" hangingPunct="1">
              <a:lnSpc>
                <a:spcPct val="90000"/>
              </a:lnSpc>
              <a:spcBef>
                <a:spcPts val="1800"/>
              </a:spcBef>
              <a:buFont typeface="Wingdings" panose="05000000000000000000" pitchFamily="2" charset="2"/>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r" defTabSz="914400" rtl="1" eaLnBrk="1" latinLnBrk="0" hangingPunct="1">
              <a:lnSpc>
                <a:spcPct val="90000"/>
              </a:lnSpc>
              <a:spcBef>
                <a:spcPts val="600"/>
              </a:spcBef>
              <a:buFont typeface="Wingdings" panose="05000000000000000000" pitchFamily="2" charset="2"/>
              <a:buChar char="§"/>
              <a:defRP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r" defTabSz="914400" rtl="1" eaLnBrk="1" latinLnBrk="0" hangingPunct="1">
              <a:lnSpc>
                <a:spcPct val="90000"/>
              </a:lnSpc>
              <a:spcBef>
                <a:spcPts val="600"/>
              </a:spcBef>
              <a:buFont typeface="Wingdings" panose="05000000000000000000" pitchFamily="2" charset="2"/>
              <a:buChar char="§"/>
              <a:defRPr sz="14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r" defTabSz="914400" rtl="1" eaLnBrk="1" latinLnBrk="0" hangingPunct="1">
              <a:lnSpc>
                <a:spcPct val="90000"/>
              </a:lnSpc>
              <a:spcBef>
                <a:spcPts val="600"/>
              </a:spcBef>
              <a:buFont typeface="Wingdings" panose="05000000000000000000" pitchFamily="2" charset="2"/>
              <a:buChar char="§"/>
              <a:defRPr sz="14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r" defTabSz="914400" rtl="1" eaLnBrk="1" latinLnBrk="0" hangingPunct="1">
              <a:lnSpc>
                <a:spcPct val="90000"/>
              </a:lnSpc>
              <a:spcBef>
                <a:spcPts val="600"/>
              </a:spcBef>
              <a:buFont typeface="Wingdings" panose="05000000000000000000" pitchFamily="2" charset="2"/>
              <a:buChar char="§"/>
              <a:defRPr sz="14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r" defTabSz="914400" rtl="1" eaLnBrk="1" latinLnBrk="0" hangingPunct="1">
              <a:lnSpc>
                <a:spcPct val="90000"/>
              </a:lnSpc>
              <a:spcBef>
                <a:spcPts val="500"/>
              </a:spcBef>
              <a:buFont typeface="Wingdings" panose="05000000000000000000" pitchFamily="2" charset="2"/>
              <a:buChar char="§"/>
              <a:defRPr sz="1400" kern="1200">
                <a:solidFill>
                  <a:schemeClr val="tx1"/>
                </a:solidFill>
                <a:latin typeface="Tahoma" panose="020B0604030504040204" pitchFamily="34" charset="0"/>
                <a:ea typeface="Tahoma" panose="020B0604030504040204" pitchFamily="34" charset="0"/>
                <a:cs typeface="Tahoma" panose="020B0604030504040204" pitchFamily="34" charset="0"/>
              </a:defRPr>
            </a:lvl6pPr>
            <a:lvl7pPr marL="2971800" indent="-228600" algn="r" defTabSz="914400" rtl="1" eaLnBrk="1" latinLnBrk="0" hangingPunct="1">
              <a:lnSpc>
                <a:spcPct val="90000"/>
              </a:lnSpc>
              <a:spcBef>
                <a:spcPts val="500"/>
              </a:spcBef>
              <a:buFont typeface="Wingdings" panose="05000000000000000000" pitchFamily="2" charset="2"/>
              <a:buChar char="§"/>
              <a:defRPr sz="1400" kern="1200">
                <a:solidFill>
                  <a:schemeClr val="tx1"/>
                </a:solidFill>
                <a:latin typeface="Tahoma" panose="020B0604030504040204" pitchFamily="34" charset="0"/>
                <a:ea typeface="Tahoma" panose="020B0604030504040204" pitchFamily="34" charset="0"/>
                <a:cs typeface="Tahoma" panose="020B0604030504040204" pitchFamily="34" charset="0"/>
              </a:defRPr>
            </a:lvl7pPr>
            <a:lvl8pPr marL="3429000" indent="-228600" algn="r" defTabSz="914400" rtl="1" eaLnBrk="1" latinLnBrk="0" hangingPunct="1">
              <a:lnSpc>
                <a:spcPct val="90000"/>
              </a:lnSpc>
              <a:spcBef>
                <a:spcPts val="500"/>
              </a:spcBef>
              <a:buFont typeface="Wingdings" panose="05000000000000000000" pitchFamily="2" charset="2"/>
              <a:buChar char="§"/>
              <a:defRPr sz="1400" kern="1200">
                <a:solidFill>
                  <a:schemeClr val="tx1"/>
                </a:solidFill>
                <a:latin typeface="Tahoma" panose="020B0604030504040204" pitchFamily="34" charset="0"/>
                <a:ea typeface="Tahoma" panose="020B0604030504040204" pitchFamily="34" charset="0"/>
                <a:cs typeface="Tahoma" panose="020B0604030504040204" pitchFamily="34" charset="0"/>
              </a:defRPr>
            </a:lvl8pPr>
            <a:lvl9pPr marL="3886200" indent="-228600" algn="r" defTabSz="914400" rtl="1" eaLnBrk="1" latinLnBrk="0" hangingPunct="1">
              <a:lnSpc>
                <a:spcPct val="90000"/>
              </a:lnSpc>
              <a:spcBef>
                <a:spcPts val="500"/>
              </a:spcBef>
              <a:buFont typeface="Wingdings" panose="05000000000000000000" pitchFamily="2" charset="2"/>
              <a:buChar char="§"/>
              <a:defRPr sz="1400" kern="1200">
                <a:solidFill>
                  <a:schemeClr val="tx1"/>
                </a:solidFill>
                <a:latin typeface="Tahoma" panose="020B0604030504040204" pitchFamily="34" charset="0"/>
                <a:ea typeface="Tahoma" panose="020B0604030504040204" pitchFamily="34" charset="0"/>
                <a:cs typeface="Tahoma" panose="020B0604030504040204" pitchFamily="34" charset="0"/>
              </a:defRPr>
            </a:lvl9pPr>
          </a:lstStyle>
          <a:p>
            <a:pPr marL="0" indent="0" algn="ctr">
              <a:lnSpc>
                <a:spcPct val="107000"/>
              </a:lnSpc>
              <a:spcBef>
                <a:spcPts val="0"/>
              </a:spcBef>
              <a:buFont typeface="Wingdings" panose="05000000000000000000" pitchFamily="2" charset="2"/>
              <a:buNone/>
              <a:defRPr/>
            </a:pPr>
            <a:r>
              <a:rPr lang="ar-SA" sz="2400" b="1" dirty="0">
                <a:solidFill>
                  <a:schemeClr val="accent5">
                    <a:lumMod val="50000"/>
                  </a:schemeClr>
                </a:solidFill>
                <a:latin typeface="Arabic Typesetting" panose="03020402040406030203" pitchFamily="66" charset="-78"/>
                <a:ea typeface="Calibri" panose="020F0502020204030204" pitchFamily="34" charset="0"/>
                <a:cs typeface="DecoType Naskh Variants" panose="02010400000000000000" pitchFamily="2" charset="-78"/>
              </a:rPr>
              <a:t>عبد اللطيف عقل</a:t>
            </a:r>
            <a:endParaRPr lang="en-US" sz="2400" b="1" dirty="0">
              <a:solidFill>
                <a:schemeClr val="accent5">
                  <a:lumMod val="50000"/>
                </a:schemeClr>
              </a:solidFill>
              <a:latin typeface="Arabic Typesetting" panose="03020402040406030203" pitchFamily="66" charset="-78"/>
              <a:ea typeface="Calibri" panose="020F0502020204030204" pitchFamily="34" charset="0"/>
              <a:cs typeface="DecoType Naskh Variants" panose="02010400000000000000" pitchFamily="2" charset="-78"/>
            </a:endParaRPr>
          </a:p>
        </p:txBody>
      </p:sp>
      <p:pic>
        <p:nvPicPr>
          <p:cNvPr id="15" name="صورة 14" descr="صورة تحتوي على نجمة, فن, الرسومات, الإبداع&#10;&#10;تم إنشاء الوصف تلقائياً">
            <a:extLst>
              <a:ext uri="{FF2B5EF4-FFF2-40B4-BE49-F238E27FC236}">
                <a16:creationId xmlns:a16="http://schemas.microsoft.com/office/drawing/2014/main" xmlns="" id="{CA450B1D-0B0B-0D63-4E7B-C5C20A7D8D1A}"/>
              </a:ext>
            </a:extLst>
          </p:cNvPr>
          <p:cNvPicPr>
            <a:picLocks noChangeAspect="1"/>
          </p:cNvPicPr>
          <p:nvPr/>
        </p:nvPicPr>
        <p:blipFill>
          <a:blip r:embed="rId6">
            <a:alphaModFix/>
            <a:extLst>
              <a:ext uri="{28A0092B-C50C-407E-A947-70E740481C1C}">
                <a14:useLocalDpi xmlns:a14="http://schemas.microsoft.com/office/drawing/2010/main" val="0"/>
              </a:ext>
            </a:extLst>
          </a:blip>
          <a:stretch>
            <a:fillRect/>
          </a:stretch>
        </p:blipFill>
        <p:spPr>
          <a:xfrm rot="16200000">
            <a:off x="8093686" y="3696195"/>
            <a:ext cx="2244235" cy="4398703"/>
          </a:xfrm>
          <a:prstGeom prst="rect">
            <a:avLst/>
          </a:prstGeom>
        </p:spPr>
      </p:pic>
      <p:sp>
        <p:nvSpPr>
          <p:cNvPr id="16" name="قوس كبير أيمن 15">
            <a:extLst>
              <a:ext uri="{FF2B5EF4-FFF2-40B4-BE49-F238E27FC236}">
                <a16:creationId xmlns:a16="http://schemas.microsoft.com/office/drawing/2014/main" xmlns="" id="{0E550D5E-63AD-975D-77F6-60B02F96FCCD}"/>
              </a:ext>
            </a:extLst>
          </p:cNvPr>
          <p:cNvSpPr/>
          <p:nvPr/>
        </p:nvSpPr>
        <p:spPr>
          <a:xfrm>
            <a:off x="4103892" y="3790202"/>
            <a:ext cx="328932" cy="943326"/>
          </a:xfrm>
          <a:prstGeom prst="rightBrace">
            <a:avLst/>
          </a:prstGeom>
        </p:spPr>
        <p:style>
          <a:lnRef idx="2">
            <a:schemeClr val="accent5"/>
          </a:lnRef>
          <a:fillRef idx="0">
            <a:schemeClr val="accent5"/>
          </a:fillRef>
          <a:effectRef idx="1">
            <a:schemeClr val="accent5"/>
          </a:effectRef>
          <a:fontRef idx="minor">
            <a:schemeClr val="tx1"/>
          </a:fontRef>
        </p:style>
        <p:txBody>
          <a:bodyPr rtlCol="0" anchor="ctr"/>
          <a:lstStyle/>
          <a:p>
            <a:pPr algn="ctr"/>
            <a:endParaRPr lang="en-US"/>
          </a:p>
        </p:txBody>
      </p:sp>
      <p:pic>
        <p:nvPicPr>
          <p:cNvPr id="17" name="صورة 16" descr="صورة تحتوي على نجمة, فن, الرسومات, الإبداع&#10;&#10;تم إنشاء الوصف تلقائياً">
            <a:extLst>
              <a:ext uri="{FF2B5EF4-FFF2-40B4-BE49-F238E27FC236}">
                <a16:creationId xmlns:a16="http://schemas.microsoft.com/office/drawing/2014/main" xmlns="" id="{7A65E771-E6B1-D6C6-265C-96D83041D533}"/>
              </a:ext>
            </a:extLst>
          </p:cNvPr>
          <p:cNvPicPr>
            <a:picLocks noChangeAspect="1"/>
          </p:cNvPicPr>
          <p:nvPr/>
        </p:nvPicPr>
        <p:blipFill>
          <a:blip r:embed="rId7" cstate="print">
            <a:alphaModFix amt="50000"/>
            <a:extLst>
              <a:ext uri="{28A0092B-C50C-407E-A947-70E740481C1C}">
                <a14:useLocalDpi xmlns:a14="http://schemas.microsoft.com/office/drawing/2010/main" val="0"/>
              </a:ext>
            </a:extLst>
          </a:blip>
          <a:stretch>
            <a:fillRect/>
          </a:stretch>
        </p:blipFill>
        <p:spPr>
          <a:xfrm rot="10800000">
            <a:off x="4169574" y="3693921"/>
            <a:ext cx="530441" cy="1000220"/>
          </a:xfrm>
          <a:prstGeom prst="rect">
            <a:avLst/>
          </a:prstGeom>
        </p:spPr>
      </p:pic>
    </p:spTree>
    <p:extLst>
      <p:ext uri="{BB962C8B-B14F-4D97-AF65-F5344CB8AC3E}">
        <p14:creationId xmlns:p14="http://schemas.microsoft.com/office/powerpoint/2010/main" val="2324699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584D76F7-34C0-C165-AF56-3A1E6341B413}"/>
            </a:ext>
          </a:extLst>
        </p:cNvPr>
        <p:cNvGrpSpPr/>
        <p:nvPr/>
      </p:nvGrpSpPr>
      <p:grpSpPr>
        <a:xfrm>
          <a:off x="0" y="0"/>
          <a:ext cx="0" cy="0"/>
          <a:chOff x="0" y="0"/>
          <a:chExt cx="0" cy="0"/>
        </a:xfrm>
      </p:grpSpPr>
      <p:pic>
        <p:nvPicPr>
          <p:cNvPr id="2" name="عنصر نائب للمحتوى 12" descr="صورة تحتوي على فن, شكل&#10;&#10;تم إنشاء الوصف تلقائياً">
            <a:extLst>
              <a:ext uri="{FF2B5EF4-FFF2-40B4-BE49-F238E27FC236}">
                <a16:creationId xmlns:a16="http://schemas.microsoft.com/office/drawing/2014/main" xmlns="" id="{3E24E57B-A3E6-82A3-72EA-848F639B648D}"/>
              </a:ext>
            </a:extLst>
          </p:cNvPr>
          <p:cNvPicPr>
            <a:picLocks noGrp="1" noChangeAspect="1"/>
          </p:cNvPicPr>
          <p:nvPr>
            <p:ph idx="1"/>
          </p:nvPr>
        </p:nvPicPr>
        <p:blipFill>
          <a:blip r:embed="rId2">
            <a:alphaModFix amt="50000"/>
            <a:extLst>
              <a:ext uri="{28A0092B-C50C-407E-A947-70E740481C1C}">
                <a14:useLocalDpi xmlns:a14="http://schemas.microsoft.com/office/drawing/2010/main" val="0"/>
              </a:ext>
            </a:extLst>
          </a:blip>
          <a:stretch>
            <a:fillRect/>
          </a:stretch>
        </p:blipFill>
        <p:spPr>
          <a:xfrm rot="5400000">
            <a:off x="8893294" y="-743296"/>
            <a:ext cx="2446870" cy="4795866"/>
          </a:xfrm>
          <a:effectLst>
            <a:softEdge rad="635000"/>
          </a:effectLst>
        </p:spPr>
      </p:pic>
      <p:pic>
        <p:nvPicPr>
          <p:cNvPr id="16" name="صورة 15" descr="صورة تحتوي على نجمة, فن, الرسومات, الإبداع&#10;&#10;تم إنشاء الوصف تلقائياً">
            <a:extLst>
              <a:ext uri="{FF2B5EF4-FFF2-40B4-BE49-F238E27FC236}">
                <a16:creationId xmlns:a16="http://schemas.microsoft.com/office/drawing/2014/main" xmlns="" id="{F2288B83-1F6E-B858-A612-42EECFAD08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72558" y="431202"/>
            <a:ext cx="1382305" cy="2709319"/>
          </a:xfrm>
          <a:prstGeom prst="rect">
            <a:avLst/>
          </a:prstGeom>
        </p:spPr>
      </p:pic>
      <p:sp>
        <p:nvSpPr>
          <p:cNvPr id="3" name="مربع نص 2">
            <a:extLst>
              <a:ext uri="{FF2B5EF4-FFF2-40B4-BE49-F238E27FC236}">
                <a16:creationId xmlns:a16="http://schemas.microsoft.com/office/drawing/2014/main" xmlns="" id="{F7CF36E2-F15A-83F4-9919-21C675D2D164}"/>
              </a:ext>
            </a:extLst>
          </p:cNvPr>
          <p:cNvSpPr txBox="1"/>
          <p:nvPr/>
        </p:nvSpPr>
        <p:spPr>
          <a:xfrm>
            <a:off x="1488522" y="1301434"/>
            <a:ext cx="9763432" cy="4832092"/>
          </a:xfrm>
          <a:prstGeom prst="rect">
            <a:avLst/>
          </a:prstGeom>
          <a:noFill/>
        </p:spPr>
        <p:txBody>
          <a:bodyPr wrap="square" rtlCol="1">
            <a:spAutoFit/>
          </a:bodyPr>
          <a:lstStyle/>
          <a:p>
            <a:r>
              <a:rPr lang="ar-SA" sz="2800" dirty="0">
                <a:cs typeface="Akhbar MT" pitchFamily="2" charset="-78"/>
              </a:rPr>
              <a:t> </a:t>
            </a:r>
            <a:r>
              <a:rPr lang="ar-SA" sz="2800" b="1" dirty="0">
                <a:cs typeface="Akhbar MT" pitchFamily="2" charset="-78"/>
              </a:rPr>
              <a:t>أسئلة:</a:t>
            </a:r>
          </a:p>
          <a:p>
            <a:endParaRPr lang="ar-SA" sz="2800" b="1" dirty="0">
              <a:cs typeface="Akhbar MT" pitchFamily="2" charset="-78"/>
            </a:endParaRPr>
          </a:p>
          <a:p>
            <a:r>
              <a:rPr lang="ar-SA" sz="2800" b="1" dirty="0">
                <a:cs typeface="Akhbar MT" pitchFamily="2" charset="-78"/>
              </a:rPr>
              <a:t> 1- ما دلالة المناغاة بين الجذر وعمق الأرض؟   </a:t>
            </a:r>
          </a:p>
          <a:p>
            <a:r>
              <a:rPr lang="ar-SA" sz="2800" b="1" dirty="0">
                <a:cs typeface="Akhbar MT" pitchFamily="2" charset="-78"/>
              </a:rPr>
              <a:t>                             </a:t>
            </a:r>
            <a:r>
              <a:rPr lang="ar-SA" sz="2800" dirty="0">
                <a:cs typeface="Akhbar MT" pitchFamily="2" charset="-78"/>
              </a:rPr>
              <a:t>( الملاطفة/القسوة/البحث/ الهروب ) </a:t>
            </a:r>
          </a:p>
          <a:p>
            <a:endParaRPr lang="ar-SA" sz="2800" dirty="0">
              <a:cs typeface="Akhbar MT" pitchFamily="2" charset="-78"/>
            </a:endParaRPr>
          </a:p>
          <a:p>
            <a:r>
              <a:rPr lang="ar-SA" sz="2800" dirty="0">
                <a:cs typeface="Akhbar MT" pitchFamily="2" charset="-78"/>
              </a:rPr>
              <a:t> </a:t>
            </a:r>
            <a:r>
              <a:rPr lang="ar-SA" sz="2800" b="1" dirty="0">
                <a:cs typeface="Akhbar MT" pitchFamily="2" charset="-78"/>
              </a:rPr>
              <a:t>2- ما الدليل على أنّ الصديق يخبر الشاعر جيّدا ويعرف مواقفه؟ </a:t>
            </a:r>
          </a:p>
          <a:p>
            <a:r>
              <a:rPr lang="ar-SA" sz="2800" dirty="0">
                <a:cs typeface="Akhbar MT" pitchFamily="2" charset="-78"/>
              </a:rPr>
              <a:t>                  (أهمّني الغزل/ كوّن لحمها لحمي/ أنا جذر/ نسيت بأنّني البطء)</a:t>
            </a:r>
          </a:p>
          <a:p>
            <a:r>
              <a:rPr lang="ar-SA" sz="2800" dirty="0">
                <a:cs typeface="Akhbar MT" pitchFamily="2" charset="-78"/>
              </a:rPr>
              <a:t> </a:t>
            </a:r>
          </a:p>
          <a:p>
            <a:r>
              <a:rPr lang="ar-SA" sz="2800" b="1" dirty="0">
                <a:cs typeface="Akhbar MT" pitchFamily="2" charset="-78"/>
              </a:rPr>
              <a:t>3- ما الحالة التي تظهرها العبارة (البطء الذي في بطئه يصل)؟</a:t>
            </a:r>
          </a:p>
          <a:p>
            <a:r>
              <a:rPr lang="ar-SA" sz="2800" dirty="0">
                <a:cs typeface="Akhbar MT" pitchFamily="2" charset="-78"/>
              </a:rPr>
              <a:t>                    (الضعف/ التحدّي/ الخوف/ اليأس)</a:t>
            </a:r>
          </a:p>
          <a:p>
            <a:endParaRPr lang="ar-SA" sz="2800" dirty="0">
              <a:cs typeface="Akhbar MT" pitchFamily="2" charset="-78"/>
            </a:endParaRPr>
          </a:p>
        </p:txBody>
      </p:sp>
      <p:pic>
        <p:nvPicPr>
          <p:cNvPr id="7" name="عنصر نائب للمحتوى 12" descr="صورة تحتوي على فن, شكل&#10;&#10;تم إنشاء الوصف تلقائياً">
            <a:extLst>
              <a:ext uri="{FF2B5EF4-FFF2-40B4-BE49-F238E27FC236}">
                <a16:creationId xmlns:a16="http://schemas.microsoft.com/office/drawing/2014/main" xmlns="" id="{D9503DC0-60BD-D5E6-307A-C7EBC5E18C72}"/>
              </a:ext>
            </a:extLst>
          </p:cNvPr>
          <p:cNvPicPr>
            <a:picLocks noChangeAspect="1"/>
          </p:cNvPicPr>
          <p:nvPr/>
        </p:nvPicPr>
        <p:blipFill>
          <a:blip r:embed="rId2">
            <a:alphaModFix amt="50000"/>
            <a:extLst>
              <a:ext uri="{28A0092B-C50C-407E-A947-70E740481C1C}">
                <a14:useLocalDpi xmlns:a14="http://schemas.microsoft.com/office/drawing/2010/main" val="0"/>
              </a:ext>
            </a:extLst>
          </a:blip>
          <a:stretch>
            <a:fillRect/>
          </a:stretch>
        </p:blipFill>
        <p:spPr>
          <a:xfrm rot="5400000">
            <a:off x="729972" y="3885752"/>
            <a:ext cx="2446870" cy="4795866"/>
          </a:xfrm>
          <a:prstGeom prst="rect">
            <a:avLst/>
          </a:prstGeom>
          <a:effectLst>
            <a:softEdge rad="635000"/>
          </a:effectLst>
        </p:spPr>
      </p:pic>
      <p:pic>
        <p:nvPicPr>
          <p:cNvPr id="8" name="عنصر نائب للمحتوى 12" descr="صورة تحتوي على فن, شكل&#10;&#10;تم إنشاء الوصف تلقائياً">
            <a:extLst>
              <a:ext uri="{FF2B5EF4-FFF2-40B4-BE49-F238E27FC236}">
                <a16:creationId xmlns:a16="http://schemas.microsoft.com/office/drawing/2014/main" xmlns="" id="{4BBA7A7E-DBFE-FB35-D306-8CA23FBE9A42}"/>
              </a:ext>
            </a:extLst>
          </p:cNvPr>
          <p:cNvPicPr>
            <a:picLocks noChangeAspect="1"/>
          </p:cNvPicPr>
          <p:nvPr/>
        </p:nvPicPr>
        <p:blipFill rotWithShape="1">
          <a:blip r:embed="rId2">
            <a:extLst>
              <a:ext uri="{28A0092B-C50C-407E-A947-70E740481C1C}">
                <a14:useLocalDpi xmlns:a14="http://schemas.microsoft.com/office/drawing/2010/main" val="0"/>
              </a:ext>
            </a:extLst>
          </a:blip>
          <a:srcRect l="57998"/>
          <a:stretch/>
        </p:blipFill>
        <p:spPr>
          <a:xfrm rot="16200000">
            <a:off x="1709436" y="4227113"/>
            <a:ext cx="932469" cy="4351338"/>
          </a:xfrm>
          <a:prstGeom prst="rect">
            <a:avLst/>
          </a:prstGeom>
        </p:spPr>
      </p:pic>
      <p:pic>
        <p:nvPicPr>
          <p:cNvPr id="9" name="عنصر نائب للمحتوى 12" descr="صورة تحتوي على فن, شكل&#10;&#10;تم إنشاء الوصف تلقائياً">
            <a:extLst>
              <a:ext uri="{FF2B5EF4-FFF2-40B4-BE49-F238E27FC236}">
                <a16:creationId xmlns:a16="http://schemas.microsoft.com/office/drawing/2014/main" xmlns="" id="{E0669CC1-6E30-D93F-7C48-C9F79A67049E}"/>
              </a:ext>
            </a:extLst>
          </p:cNvPr>
          <p:cNvPicPr>
            <a:picLocks noChangeAspect="1"/>
          </p:cNvPicPr>
          <p:nvPr/>
        </p:nvPicPr>
        <p:blipFill rotWithShape="1">
          <a:blip r:embed="rId2">
            <a:alphaModFix amt="20000"/>
            <a:extLst>
              <a:ext uri="{28A0092B-C50C-407E-A947-70E740481C1C}">
                <a14:useLocalDpi xmlns:a14="http://schemas.microsoft.com/office/drawing/2010/main" val="0"/>
              </a:ext>
            </a:extLst>
          </a:blip>
          <a:srcRect t="68664"/>
          <a:stretch/>
        </p:blipFill>
        <p:spPr>
          <a:xfrm>
            <a:off x="-253793" y="0"/>
            <a:ext cx="4351339" cy="2672560"/>
          </a:xfrm>
          <a:prstGeom prst="rect">
            <a:avLst/>
          </a:prstGeom>
        </p:spPr>
      </p:pic>
    </p:spTree>
    <p:extLst>
      <p:ext uri="{BB962C8B-B14F-4D97-AF65-F5344CB8AC3E}">
        <p14:creationId xmlns:p14="http://schemas.microsoft.com/office/powerpoint/2010/main" val="1669707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50BDDBFE-9F1C-062E-CE7F-F2A792215AC1}"/>
            </a:ext>
          </a:extLst>
        </p:cNvPr>
        <p:cNvGrpSpPr/>
        <p:nvPr/>
      </p:nvGrpSpPr>
      <p:grpSpPr>
        <a:xfrm>
          <a:off x="0" y="0"/>
          <a:ext cx="0" cy="0"/>
          <a:chOff x="0" y="0"/>
          <a:chExt cx="0" cy="0"/>
        </a:xfrm>
      </p:grpSpPr>
      <p:pic>
        <p:nvPicPr>
          <p:cNvPr id="8" name="صورة 7" descr="صورة تحتوي على نجمة, فن, الرسومات, الإبداع&#10;&#10;تم إنشاء الوصف تلقائياً">
            <a:extLst>
              <a:ext uri="{FF2B5EF4-FFF2-40B4-BE49-F238E27FC236}">
                <a16:creationId xmlns:a16="http://schemas.microsoft.com/office/drawing/2014/main" xmlns="" id="{40760C73-8EB7-B5EB-2B72-FDC1102DF8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75413" y="-193655"/>
            <a:ext cx="1382305" cy="2709319"/>
          </a:xfrm>
          <a:prstGeom prst="rect">
            <a:avLst/>
          </a:prstGeom>
        </p:spPr>
      </p:pic>
      <p:sp>
        <p:nvSpPr>
          <p:cNvPr id="11" name="مربع نص 10">
            <a:extLst>
              <a:ext uri="{FF2B5EF4-FFF2-40B4-BE49-F238E27FC236}">
                <a16:creationId xmlns:a16="http://schemas.microsoft.com/office/drawing/2014/main" xmlns="" id="{ACB6C520-BA48-B4BB-E516-B72FCC04D9EE}"/>
              </a:ext>
            </a:extLst>
          </p:cNvPr>
          <p:cNvSpPr txBox="1"/>
          <p:nvPr/>
        </p:nvSpPr>
        <p:spPr>
          <a:xfrm>
            <a:off x="1243907" y="859759"/>
            <a:ext cx="9831506" cy="5215530"/>
          </a:xfrm>
          <a:prstGeom prst="rect">
            <a:avLst/>
          </a:prstGeom>
          <a:noFill/>
        </p:spPr>
        <p:txBody>
          <a:bodyPr wrap="square">
            <a:spAutoFit/>
          </a:bodyPr>
          <a:lstStyle/>
          <a:p>
            <a:pPr algn="just">
              <a:lnSpc>
                <a:spcPct val="107000"/>
              </a:lnSpc>
              <a:spcAft>
                <a:spcPts val="800"/>
              </a:spcAft>
            </a:pPr>
            <a:r>
              <a:rPr lang="ar-SA" sz="2800" kern="100" dirty="0">
                <a:ea typeface="Aptos" panose="020B0004020202020204" pitchFamily="34" charset="0"/>
                <a:cs typeface="Akhbar MT" pitchFamily="2" charset="-78"/>
              </a:rPr>
              <a:t>    </a:t>
            </a:r>
            <a:r>
              <a:rPr lang="ar-SA" sz="2800" b="1" kern="100" dirty="0">
                <a:ea typeface="Aptos" panose="020B0004020202020204" pitchFamily="34" charset="0"/>
                <a:cs typeface="Akhbar MT" pitchFamily="2" charset="-78"/>
              </a:rPr>
              <a:t>حوّل الشاعر كثيراً من المفردات من دلالة سلبيّة إلى دلالة أخرى إيجابيّة منها:</a:t>
            </a:r>
          </a:p>
          <a:p>
            <a:pPr algn="just">
              <a:lnSpc>
                <a:spcPct val="107000"/>
              </a:lnSpc>
              <a:spcAft>
                <a:spcPts val="800"/>
              </a:spcAft>
            </a:pPr>
            <a:r>
              <a:rPr lang="ar-SA" sz="2800" b="1" kern="100" dirty="0">
                <a:ea typeface="Aptos" panose="020B0004020202020204" pitchFamily="34" charset="0"/>
                <a:cs typeface="Akhbar MT" pitchFamily="2" charset="-78"/>
              </a:rPr>
              <a:t>البطء</a:t>
            </a:r>
            <a:r>
              <a:rPr lang="ar-SA" sz="2800" kern="100" dirty="0">
                <a:ea typeface="Aptos" panose="020B0004020202020204" pitchFamily="34" charset="0"/>
                <a:cs typeface="Akhbar MT" pitchFamily="2" charset="-78"/>
              </a:rPr>
              <a:t>: فقد حوّل البطءَ الذي يعني التأخّرَ والضعف، إلى قوّة وسبيلٍ للوصول إلى الغايات (نسيب بأنّني البطء الذي في بطئه يصل).</a:t>
            </a:r>
          </a:p>
          <a:p>
            <a:pPr algn="just">
              <a:lnSpc>
                <a:spcPct val="107000"/>
              </a:lnSpc>
              <a:spcAft>
                <a:spcPts val="800"/>
              </a:spcAft>
            </a:pPr>
            <a:r>
              <a:rPr lang="ar-SA" sz="2800" b="1" kern="100" dirty="0">
                <a:ea typeface="Aptos" panose="020B0004020202020204" pitchFamily="34" charset="0"/>
                <a:cs typeface="Akhbar MT" pitchFamily="2" charset="-78"/>
              </a:rPr>
              <a:t>الملل</a:t>
            </a:r>
            <a:r>
              <a:rPr lang="ar-SA" sz="2800" kern="100" dirty="0">
                <a:ea typeface="Aptos" panose="020B0004020202020204" pitchFamily="34" charset="0"/>
                <a:cs typeface="Akhbar MT" pitchFamily="2" charset="-78"/>
              </a:rPr>
              <a:t>: غيّر الشاعر في دلالة الملَلِ السلبيّةِ، وهي الضجر والسأَم، إلى قوّة التحدّي والصمود (فما ملّوا عذاب سجونهم أبدا، بل إنّ غرامهم ملل.</a:t>
            </a:r>
          </a:p>
          <a:p>
            <a:pPr algn="just">
              <a:lnSpc>
                <a:spcPct val="107000"/>
              </a:lnSpc>
              <a:spcAft>
                <a:spcPts val="800"/>
              </a:spcAft>
            </a:pPr>
            <a:r>
              <a:rPr lang="ar-SA" sz="2800" b="1" kern="100" dirty="0">
                <a:ea typeface="Aptos" panose="020B0004020202020204" pitchFamily="34" charset="0"/>
                <a:cs typeface="Akhbar MT" pitchFamily="2" charset="-78"/>
              </a:rPr>
              <a:t>كما أظهر الشاعر أنّ هناك أموراً إيجابيّة ينظر إليها غيرُه ممّن لا يؤمنون بالمبادئ بأنّها سلبيّة منها:</a:t>
            </a:r>
          </a:p>
          <a:p>
            <a:pPr algn="just">
              <a:lnSpc>
                <a:spcPct val="107000"/>
              </a:lnSpc>
              <a:spcAft>
                <a:spcPts val="800"/>
              </a:spcAft>
            </a:pPr>
            <a:r>
              <a:rPr lang="ar-SA" sz="2800" b="1" kern="100" dirty="0">
                <a:ea typeface="Aptos" panose="020B0004020202020204" pitchFamily="34" charset="0"/>
                <a:cs typeface="Akhbar MT" pitchFamily="2" charset="-78"/>
              </a:rPr>
              <a:t>الرسالة</a:t>
            </a:r>
            <a:r>
              <a:rPr lang="ar-SA" sz="2800" kern="100" dirty="0">
                <a:ea typeface="Aptos" panose="020B0004020202020204" pitchFamily="34" charset="0"/>
                <a:cs typeface="Akhbar MT" pitchFamily="2" charset="-78"/>
              </a:rPr>
              <a:t>: الرسالة بين الأصدقاء كالهديّة المحبّبةِ، التي تزيد العلاقة متانة، لكنّ الشاعر كانت تؤذيه رسالة صديقه.</a:t>
            </a:r>
          </a:p>
          <a:p>
            <a:pPr algn="just">
              <a:lnSpc>
                <a:spcPct val="107000"/>
              </a:lnSpc>
              <a:spcAft>
                <a:spcPts val="800"/>
              </a:spcAft>
            </a:pPr>
            <a:r>
              <a:rPr lang="ar-SA" sz="2800" b="1" kern="100" dirty="0">
                <a:ea typeface="Aptos" panose="020B0004020202020204" pitchFamily="34" charset="0"/>
                <a:cs typeface="Akhbar MT" pitchFamily="2" charset="-78"/>
              </a:rPr>
              <a:t>البقاء في الوطن</a:t>
            </a:r>
            <a:r>
              <a:rPr lang="ar-SA" sz="2800" kern="100" dirty="0">
                <a:ea typeface="Aptos" panose="020B0004020202020204" pitchFamily="34" charset="0"/>
                <a:cs typeface="Akhbar MT" pitchFamily="2" charset="-78"/>
              </a:rPr>
              <a:t>: هو توجّه إيجابيّ فيه الثبات والصمود، وعدم التنازل عن الحق، لكن عيّر به الشاعر كأنّه أمر مشين. </a:t>
            </a:r>
            <a:endParaRPr lang="en-US" sz="2800" kern="100" dirty="0">
              <a:ea typeface="Aptos" panose="020B0004020202020204" pitchFamily="34" charset="0"/>
              <a:cs typeface="Akhbar MT" pitchFamily="2" charset="-78"/>
            </a:endParaRPr>
          </a:p>
        </p:txBody>
      </p:sp>
      <p:pic>
        <p:nvPicPr>
          <p:cNvPr id="2" name="عنصر نائب للمحتوى 12" descr="صورة تحتوي على فن, شكل&#10;&#10;تم إنشاء الوصف تلقائياً">
            <a:extLst>
              <a:ext uri="{FF2B5EF4-FFF2-40B4-BE49-F238E27FC236}">
                <a16:creationId xmlns:a16="http://schemas.microsoft.com/office/drawing/2014/main" xmlns="" id="{A6E5B5DD-CC5B-E392-1E7F-F86C6FE6E1EA}"/>
              </a:ext>
            </a:extLst>
          </p:cNvPr>
          <p:cNvPicPr>
            <a:picLocks noChangeAspect="1"/>
          </p:cNvPicPr>
          <p:nvPr/>
        </p:nvPicPr>
        <p:blipFill>
          <a:blip r:embed="rId4">
            <a:alphaModFix amt="50000"/>
            <a:extLst>
              <a:ext uri="{28A0092B-C50C-407E-A947-70E740481C1C}">
                <a14:useLocalDpi xmlns:a14="http://schemas.microsoft.com/office/drawing/2010/main" val="0"/>
              </a:ext>
            </a:extLst>
          </a:blip>
          <a:stretch>
            <a:fillRect/>
          </a:stretch>
        </p:blipFill>
        <p:spPr>
          <a:xfrm rot="5400000">
            <a:off x="729972" y="3885752"/>
            <a:ext cx="2446870" cy="4795866"/>
          </a:xfrm>
          <a:prstGeom prst="rect">
            <a:avLst/>
          </a:prstGeom>
          <a:effectLst>
            <a:softEdge rad="635000"/>
          </a:effectLst>
        </p:spPr>
      </p:pic>
      <p:pic>
        <p:nvPicPr>
          <p:cNvPr id="3" name="عنصر نائب للمحتوى 12" descr="صورة تحتوي على فن, شكل&#10;&#10;تم إنشاء الوصف تلقائياً">
            <a:extLst>
              <a:ext uri="{FF2B5EF4-FFF2-40B4-BE49-F238E27FC236}">
                <a16:creationId xmlns:a16="http://schemas.microsoft.com/office/drawing/2014/main" xmlns="" id="{2C2D5D81-2D6D-AD5C-1719-06595E7F81FC}"/>
              </a:ext>
            </a:extLst>
          </p:cNvPr>
          <p:cNvPicPr>
            <a:picLocks noChangeAspect="1"/>
          </p:cNvPicPr>
          <p:nvPr/>
        </p:nvPicPr>
        <p:blipFill rotWithShape="1">
          <a:blip r:embed="rId4">
            <a:extLst>
              <a:ext uri="{28A0092B-C50C-407E-A947-70E740481C1C}">
                <a14:useLocalDpi xmlns:a14="http://schemas.microsoft.com/office/drawing/2010/main" val="0"/>
              </a:ext>
            </a:extLst>
          </a:blip>
          <a:srcRect l="57998"/>
          <a:stretch/>
        </p:blipFill>
        <p:spPr>
          <a:xfrm rot="16200000">
            <a:off x="1709436" y="4227113"/>
            <a:ext cx="932469" cy="4351338"/>
          </a:xfrm>
          <a:prstGeom prst="rect">
            <a:avLst/>
          </a:prstGeom>
        </p:spPr>
      </p:pic>
      <p:pic>
        <p:nvPicPr>
          <p:cNvPr id="4" name="عنصر نائب للمحتوى 12" descr="صورة تحتوي على فن, شكل&#10;&#10;تم إنشاء الوصف تلقائياً">
            <a:extLst>
              <a:ext uri="{FF2B5EF4-FFF2-40B4-BE49-F238E27FC236}">
                <a16:creationId xmlns:a16="http://schemas.microsoft.com/office/drawing/2014/main" xmlns="" id="{F52188CC-8C12-DCC1-EED5-385472A9536A}"/>
              </a:ext>
            </a:extLst>
          </p:cNvPr>
          <p:cNvPicPr>
            <a:picLocks noChangeAspect="1"/>
          </p:cNvPicPr>
          <p:nvPr/>
        </p:nvPicPr>
        <p:blipFill rotWithShape="1">
          <a:blip r:embed="rId4">
            <a:alphaModFix amt="20000"/>
            <a:extLst>
              <a:ext uri="{28A0092B-C50C-407E-A947-70E740481C1C}">
                <a14:useLocalDpi xmlns:a14="http://schemas.microsoft.com/office/drawing/2010/main" val="0"/>
              </a:ext>
            </a:extLst>
          </a:blip>
          <a:srcRect t="77291"/>
          <a:stretch/>
        </p:blipFill>
        <p:spPr>
          <a:xfrm>
            <a:off x="-138398" y="0"/>
            <a:ext cx="4351339" cy="1936836"/>
          </a:xfrm>
          <a:prstGeom prst="rect">
            <a:avLst/>
          </a:prstGeom>
        </p:spPr>
      </p:pic>
    </p:spTree>
    <p:extLst>
      <p:ext uri="{BB962C8B-B14F-4D97-AF65-F5344CB8AC3E}">
        <p14:creationId xmlns:p14="http://schemas.microsoft.com/office/powerpoint/2010/main" val="1175718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6AB62982-774A-189E-98CF-0C484D5E5A1C}"/>
            </a:ext>
          </a:extLst>
        </p:cNvPr>
        <p:cNvGrpSpPr/>
        <p:nvPr/>
      </p:nvGrpSpPr>
      <p:grpSpPr>
        <a:xfrm>
          <a:off x="0" y="0"/>
          <a:ext cx="0" cy="0"/>
          <a:chOff x="0" y="0"/>
          <a:chExt cx="0" cy="0"/>
        </a:xfrm>
      </p:grpSpPr>
      <p:pic>
        <p:nvPicPr>
          <p:cNvPr id="6" name="عنصر نائب للمحتوى 12" descr="صورة تحتوي على فن, شكل&#10;&#10;تم إنشاء الوصف تلقائياً">
            <a:extLst>
              <a:ext uri="{FF2B5EF4-FFF2-40B4-BE49-F238E27FC236}">
                <a16:creationId xmlns:a16="http://schemas.microsoft.com/office/drawing/2014/main" xmlns="" id="{AAD1886F-529D-6640-D8DD-85CA6EB74ABF}"/>
              </a:ext>
            </a:extLst>
          </p:cNvPr>
          <p:cNvPicPr>
            <a:picLocks noChangeAspect="1"/>
          </p:cNvPicPr>
          <p:nvPr/>
        </p:nvPicPr>
        <p:blipFill rotWithShape="1">
          <a:blip r:embed="rId3">
            <a:alphaModFix amt="20000"/>
            <a:extLst>
              <a:ext uri="{28A0092B-C50C-407E-A947-70E740481C1C}">
                <a14:useLocalDpi xmlns:a14="http://schemas.microsoft.com/office/drawing/2010/main" val="0"/>
              </a:ext>
            </a:extLst>
          </a:blip>
          <a:srcRect l="17444" t="28894"/>
          <a:stretch/>
        </p:blipFill>
        <p:spPr>
          <a:xfrm rot="5400000">
            <a:off x="1647821" y="-2524127"/>
            <a:ext cx="8039103" cy="13049255"/>
          </a:xfrm>
          <a:prstGeom prst="rect">
            <a:avLst/>
          </a:prstGeom>
        </p:spPr>
      </p:pic>
      <p:pic>
        <p:nvPicPr>
          <p:cNvPr id="8" name="صورة 7" descr="صورة تحتوي على نجمة, فن, الرسومات, الإبداع&#10;&#10;تم إنشاء الوصف تلقائياً">
            <a:extLst>
              <a:ext uri="{FF2B5EF4-FFF2-40B4-BE49-F238E27FC236}">
                <a16:creationId xmlns:a16="http://schemas.microsoft.com/office/drawing/2014/main" xmlns="" id="{9D00A8D1-27E5-0738-5D25-31AA3972743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75413" y="-193655"/>
            <a:ext cx="1382305" cy="2709319"/>
          </a:xfrm>
          <a:prstGeom prst="rect">
            <a:avLst/>
          </a:prstGeom>
        </p:spPr>
      </p:pic>
      <p:pic>
        <p:nvPicPr>
          <p:cNvPr id="7" name="عنصر نائب للمحتوى 12" descr="صورة تحتوي على فن, شكل&#10;&#10;تم إنشاء الوصف تلقائياً">
            <a:extLst>
              <a:ext uri="{FF2B5EF4-FFF2-40B4-BE49-F238E27FC236}">
                <a16:creationId xmlns:a16="http://schemas.microsoft.com/office/drawing/2014/main" xmlns="" id="{B2A77EEA-B807-4531-FFFF-88CEB8F2795D}"/>
              </a:ext>
            </a:extLst>
          </p:cNvPr>
          <p:cNvPicPr>
            <a:picLocks noChangeAspect="1"/>
          </p:cNvPicPr>
          <p:nvPr/>
        </p:nvPicPr>
        <p:blipFill rotWithShape="1">
          <a:blip r:embed="rId3">
            <a:alphaModFix amt="20000"/>
            <a:extLst>
              <a:ext uri="{28A0092B-C50C-407E-A947-70E740481C1C}">
                <a14:useLocalDpi xmlns:a14="http://schemas.microsoft.com/office/drawing/2010/main" val="0"/>
              </a:ext>
            </a:extLst>
          </a:blip>
          <a:srcRect l="43649" t="85810" r="-1"/>
          <a:stretch/>
        </p:blipFill>
        <p:spPr>
          <a:xfrm rot="16200000">
            <a:off x="-1777401" y="2805310"/>
            <a:ext cx="5830094" cy="2275290"/>
          </a:xfrm>
          <a:prstGeom prst="rect">
            <a:avLst/>
          </a:prstGeom>
        </p:spPr>
      </p:pic>
      <p:sp>
        <p:nvSpPr>
          <p:cNvPr id="2" name="العنوان 12">
            <a:extLst>
              <a:ext uri="{FF2B5EF4-FFF2-40B4-BE49-F238E27FC236}">
                <a16:creationId xmlns:a16="http://schemas.microsoft.com/office/drawing/2014/main" xmlns="" id="{B1979163-B5E4-C60B-E520-08A745F7BAC9}"/>
              </a:ext>
            </a:extLst>
          </p:cNvPr>
          <p:cNvSpPr txBox="1">
            <a:spLocks/>
          </p:cNvSpPr>
          <p:nvPr/>
        </p:nvSpPr>
        <p:spPr>
          <a:xfrm flipH="1">
            <a:off x="1106418" y="76200"/>
            <a:ext cx="9980682" cy="1096962"/>
          </a:xfrm>
          <a:prstGeom prst="rect">
            <a:avLst/>
          </a:prstGeom>
        </p:spPr>
        <p:txBody>
          <a:bodyPr vert="horz" lIns="0" tIns="45720" rIns="0" bIns="45720" rtlCol="1" anchor="b">
            <a:normAutofit/>
          </a:bodyPr>
          <a:lstStyle>
            <a:lvl1pPr algn="r" defTabSz="914400" rtl="1" eaLnBrk="1" latinLnBrk="0" hangingPunct="1">
              <a:lnSpc>
                <a:spcPct val="90000"/>
              </a:lnSpc>
              <a:spcBef>
                <a:spcPct val="0"/>
              </a:spcBef>
              <a:buNone/>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pPr marL="0" marR="0" lvl="0" indent="0" algn="r" defTabSz="914400" rtl="1" eaLnBrk="1" fontAlgn="auto" latinLnBrk="0" hangingPunct="1">
              <a:lnSpc>
                <a:spcPct val="90000"/>
              </a:lnSpc>
              <a:spcBef>
                <a:spcPct val="0"/>
              </a:spcBef>
              <a:spcAft>
                <a:spcPts val="0"/>
              </a:spcAft>
              <a:buClrTx/>
              <a:buSzTx/>
              <a:buFontTx/>
              <a:buNone/>
              <a:tabLst/>
              <a:defRPr/>
            </a:pPr>
            <a:r>
              <a:rPr kumimoji="0" lang="ar-SA" sz="2800" i="0" u="none" strike="noStrike" kern="1200" cap="none" spc="0" normalizeH="0" baseline="0" noProof="0" dirty="0">
                <a:ln>
                  <a:noFill/>
                </a:ln>
                <a:solidFill>
                  <a:srgbClr val="514843"/>
                </a:solidFill>
                <a:effectLst/>
                <a:uLnTx/>
                <a:uFillTx/>
                <a:latin typeface="Tahoma" panose="020B0604030504040204" pitchFamily="34" charset="0"/>
                <a:ea typeface="Tahoma" panose="020B0604030504040204" pitchFamily="34" charset="0"/>
                <a:cs typeface="+mn-cs"/>
              </a:rPr>
              <a:t>مهمّة تعليميّة:</a:t>
            </a:r>
          </a:p>
        </p:txBody>
      </p:sp>
      <p:sp>
        <p:nvSpPr>
          <p:cNvPr id="3" name="مربع نص 2">
            <a:extLst>
              <a:ext uri="{FF2B5EF4-FFF2-40B4-BE49-F238E27FC236}">
                <a16:creationId xmlns:a16="http://schemas.microsoft.com/office/drawing/2014/main" xmlns="" id="{C1B760C3-68AA-62CF-9D7F-32FCFEE05912}"/>
              </a:ext>
            </a:extLst>
          </p:cNvPr>
          <p:cNvSpPr txBox="1"/>
          <p:nvPr/>
        </p:nvSpPr>
        <p:spPr>
          <a:xfrm>
            <a:off x="3431689" y="1490212"/>
            <a:ext cx="7774514" cy="954107"/>
          </a:xfrm>
          <a:prstGeom prst="rect">
            <a:avLst/>
          </a:prstGeom>
          <a:noFill/>
        </p:spPr>
        <p:txBody>
          <a:bodyPr wrap="square" rtlCol="1">
            <a:spAutoFit/>
          </a:bodyPr>
          <a:lstStyle/>
          <a:p>
            <a:r>
              <a:rPr lang="ar-SA" sz="2800" dirty="0"/>
              <a:t> بعد القراءة الواعيّة للقصيدة، نحوّلها إلى نصّ حواريّ بين الشاعر وصديقِهِ، نظهرُ فيه الصراعَ المحتدم بينهما، بلغتنا الخاصّة.</a:t>
            </a:r>
          </a:p>
        </p:txBody>
      </p:sp>
      <p:pic>
        <p:nvPicPr>
          <p:cNvPr id="10" name="رسم 9" descr="لقد ضغطت علي الهاتف">
            <a:extLst>
              <a:ext uri="{FF2B5EF4-FFF2-40B4-BE49-F238E27FC236}">
                <a16:creationId xmlns:a16="http://schemas.microsoft.com/office/drawing/2014/main" xmlns="" id="{CEB75DF1-45DB-7FD6-F998-C66BF207EAF7}"/>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flipH="1">
            <a:off x="7668679" y="3059481"/>
            <a:ext cx="1276350" cy="1228725"/>
          </a:xfrm>
          <a:prstGeom prst="rect">
            <a:avLst/>
          </a:prstGeom>
        </p:spPr>
      </p:pic>
      <p:pic>
        <p:nvPicPr>
          <p:cNvPr id="12" name="رسم 11" descr="راس سيده الأصلع">
            <a:extLst>
              <a:ext uri="{FF2B5EF4-FFF2-40B4-BE49-F238E27FC236}">
                <a16:creationId xmlns:a16="http://schemas.microsoft.com/office/drawing/2014/main" xmlns="" id="{35C9F0A1-2CA0-32A9-87F9-ED4DF8E5E36D}"/>
              </a:ext>
            </a:extLst>
          </p:cNvPr>
          <p:cNvPicPr>
            <a:picLocks noChangeAspect="1"/>
          </p:cNvPicPr>
          <p:nvPr/>
        </p:nvPicPr>
        <p:blipFill>
          <a:blip r:embed="rId7">
            <a:extLst>
              <a:ext uri="{96DAC541-7B7A-43D3-8B79-37D633B846F1}">
                <asvg:svgBlip xmlns:asvg="http://schemas.microsoft.com/office/drawing/2016/SVG/main" xmlns="" r:embed="rId8"/>
              </a:ext>
            </a:extLst>
          </a:blip>
          <a:stretch>
            <a:fillRect/>
          </a:stretch>
        </p:blipFill>
        <p:spPr>
          <a:xfrm flipH="1">
            <a:off x="7904521" y="2551072"/>
            <a:ext cx="571500" cy="676275"/>
          </a:xfrm>
          <a:prstGeom prst="rect">
            <a:avLst/>
          </a:prstGeom>
        </p:spPr>
      </p:pic>
      <p:pic>
        <p:nvPicPr>
          <p:cNvPr id="13" name="رسم 12" descr="لقد ضغطت علي الهاتف">
            <a:extLst>
              <a:ext uri="{FF2B5EF4-FFF2-40B4-BE49-F238E27FC236}">
                <a16:creationId xmlns:a16="http://schemas.microsoft.com/office/drawing/2014/main" xmlns="" id="{6694877A-A23C-2BF9-6C1B-28C364E98BC4}"/>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5029197" y="3059480"/>
            <a:ext cx="1276350" cy="1228725"/>
          </a:xfrm>
          <a:prstGeom prst="rect">
            <a:avLst/>
          </a:prstGeom>
        </p:spPr>
      </p:pic>
      <p:pic>
        <p:nvPicPr>
          <p:cNvPr id="14" name="رسم 13" descr="راس سيده الأصلع">
            <a:extLst>
              <a:ext uri="{FF2B5EF4-FFF2-40B4-BE49-F238E27FC236}">
                <a16:creationId xmlns:a16="http://schemas.microsoft.com/office/drawing/2014/main" xmlns="" id="{CB71F2D0-4AFB-CD3F-0CCA-7879501FDA25}"/>
              </a:ext>
            </a:extLst>
          </p:cNvPr>
          <p:cNvPicPr>
            <a:picLocks noChangeAspect="1"/>
          </p:cNvPicPr>
          <p:nvPr/>
        </p:nvPicPr>
        <p:blipFill>
          <a:blip r:embed="rId7">
            <a:extLst>
              <a:ext uri="{96DAC541-7B7A-43D3-8B79-37D633B846F1}">
                <asvg:svgBlip xmlns:asvg="http://schemas.microsoft.com/office/drawing/2016/SVG/main" xmlns="" r:embed="rId8"/>
              </a:ext>
            </a:extLst>
          </a:blip>
          <a:stretch>
            <a:fillRect/>
          </a:stretch>
        </p:blipFill>
        <p:spPr>
          <a:xfrm>
            <a:off x="5412658" y="2551071"/>
            <a:ext cx="571500" cy="676275"/>
          </a:xfrm>
          <a:prstGeom prst="rect">
            <a:avLst/>
          </a:prstGeom>
        </p:spPr>
      </p:pic>
    </p:spTree>
    <p:extLst>
      <p:ext uri="{BB962C8B-B14F-4D97-AF65-F5344CB8AC3E}">
        <p14:creationId xmlns:p14="http://schemas.microsoft.com/office/powerpoint/2010/main" val="24887551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5E458600-31D1-FB63-0484-EAB08784D752}"/>
            </a:ext>
          </a:extLst>
        </p:cNvPr>
        <p:cNvGrpSpPr/>
        <p:nvPr/>
      </p:nvGrpSpPr>
      <p:grpSpPr>
        <a:xfrm>
          <a:off x="0" y="0"/>
          <a:ext cx="0" cy="0"/>
          <a:chOff x="0" y="0"/>
          <a:chExt cx="0" cy="0"/>
        </a:xfrm>
      </p:grpSpPr>
      <p:pic>
        <p:nvPicPr>
          <p:cNvPr id="2" name="عنصر نائب للمحتوى 12" descr="صورة تحتوي على فن, شكل&#10;&#10;تم إنشاء الوصف تلقائياً">
            <a:extLst>
              <a:ext uri="{FF2B5EF4-FFF2-40B4-BE49-F238E27FC236}">
                <a16:creationId xmlns:a16="http://schemas.microsoft.com/office/drawing/2014/main" xmlns="" id="{2D078C56-6AB0-D149-059E-D531E9BF73E2}"/>
              </a:ext>
            </a:extLst>
          </p:cNvPr>
          <p:cNvPicPr>
            <a:picLocks noGrp="1" noChangeAspect="1"/>
          </p:cNvPicPr>
          <p:nvPr>
            <p:ph idx="1"/>
          </p:nvPr>
        </p:nvPicPr>
        <p:blipFill>
          <a:blip r:embed="rId3">
            <a:alphaModFix amt="50000"/>
            <a:extLst>
              <a:ext uri="{28A0092B-C50C-407E-A947-70E740481C1C}">
                <a14:useLocalDpi xmlns:a14="http://schemas.microsoft.com/office/drawing/2010/main" val="0"/>
              </a:ext>
            </a:extLst>
          </a:blip>
          <a:stretch>
            <a:fillRect/>
          </a:stretch>
        </p:blipFill>
        <p:spPr>
          <a:xfrm rot="5400000">
            <a:off x="4543948" y="1559893"/>
            <a:ext cx="2446870" cy="4795866"/>
          </a:xfrm>
          <a:effectLst>
            <a:softEdge rad="635000"/>
          </a:effectLst>
        </p:spPr>
      </p:pic>
      <p:pic>
        <p:nvPicPr>
          <p:cNvPr id="8" name="صورة 7" descr="صورة تحتوي على نجمة, فن, الرسومات, الإبداع&#10;&#10;تم إنشاء الوصف تلقائياً">
            <a:extLst>
              <a:ext uri="{FF2B5EF4-FFF2-40B4-BE49-F238E27FC236}">
                <a16:creationId xmlns:a16="http://schemas.microsoft.com/office/drawing/2014/main" xmlns="" id="{818D9986-F965-B011-3E53-F09EB52D260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49230" y="2734391"/>
            <a:ext cx="1382305" cy="2709319"/>
          </a:xfrm>
          <a:prstGeom prst="rect">
            <a:avLst/>
          </a:prstGeom>
        </p:spPr>
      </p:pic>
      <p:sp>
        <p:nvSpPr>
          <p:cNvPr id="3" name="مربع نص 2">
            <a:extLst>
              <a:ext uri="{FF2B5EF4-FFF2-40B4-BE49-F238E27FC236}">
                <a16:creationId xmlns:a16="http://schemas.microsoft.com/office/drawing/2014/main" xmlns="" id="{A06EFB7C-BE58-C06C-ED88-80E58DF600ED}"/>
              </a:ext>
            </a:extLst>
          </p:cNvPr>
          <p:cNvSpPr txBox="1"/>
          <p:nvPr/>
        </p:nvSpPr>
        <p:spPr>
          <a:xfrm>
            <a:off x="4137957" y="3616768"/>
            <a:ext cx="3532988" cy="584775"/>
          </a:xfrm>
          <a:prstGeom prst="rect">
            <a:avLst/>
          </a:prstGeom>
          <a:noFill/>
        </p:spPr>
        <p:txBody>
          <a:bodyPr wrap="square" rtlCol="1">
            <a:spAutoFit/>
          </a:bodyPr>
          <a:lstStyle/>
          <a:p>
            <a:r>
              <a:rPr lang="ar-SA" sz="3200" dirty="0">
                <a:latin typeface="Calibri" panose="020F0502020204030204" pitchFamily="34" charset="0"/>
              </a:rPr>
              <a:t>انتظرونا في الجزء الثاني</a:t>
            </a:r>
          </a:p>
        </p:txBody>
      </p:sp>
      <p:pic>
        <p:nvPicPr>
          <p:cNvPr id="5" name="صورة 4" descr="صورة تحتوي على نجمة, فن, الرسومات, الإبداع&#10;&#10;تم إنشاء الوصف تلقائياً">
            <a:extLst>
              <a:ext uri="{FF2B5EF4-FFF2-40B4-BE49-F238E27FC236}">
                <a16:creationId xmlns:a16="http://schemas.microsoft.com/office/drawing/2014/main" xmlns="" id="{33514917-A241-17FB-B66E-021A7447B8B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7369640" y="2734391"/>
            <a:ext cx="1382305" cy="2709319"/>
          </a:xfrm>
          <a:prstGeom prst="rect">
            <a:avLst/>
          </a:prstGeom>
        </p:spPr>
      </p:pic>
      <p:pic>
        <p:nvPicPr>
          <p:cNvPr id="6" name="عنصر نائب للمحتوى 12" descr="صورة تحتوي على فن, شكل&#10;&#10;تم إنشاء الوصف تلقائياً">
            <a:extLst>
              <a:ext uri="{FF2B5EF4-FFF2-40B4-BE49-F238E27FC236}">
                <a16:creationId xmlns:a16="http://schemas.microsoft.com/office/drawing/2014/main" xmlns="" id="{732A93DA-B5F3-15D5-0B24-DC0B04D43765}"/>
              </a:ext>
            </a:extLst>
          </p:cNvPr>
          <p:cNvPicPr>
            <a:picLocks noChangeAspect="1"/>
          </p:cNvPicPr>
          <p:nvPr/>
        </p:nvPicPr>
        <p:blipFill>
          <a:blip r:embed="rId3">
            <a:alphaModFix amt="50000"/>
            <a:extLst>
              <a:ext uri="{28A0092B-C50C-407E-A947-70E740481C1C}">
                <a14:useLocalDpi xmlns:a14="http://schemas.microsoft.com/office/drawing/2010/main" val="0"/>
              </a:ext>
            </a:extLst>
          </a:blip>
          <a:stretch>
            <a:fillRect/>
          </a:stretch>
        </p:blipFill>
        <p:spPr>
          <a:xfrm rot="5400000">
            <a:off x="4650302" y="3885246"/>
            <a:ext cx="2446870" cy="4795866"/>
          </a:xfrm>
          <a:prstGeom prst="rect">
            <a:avLst/>
          </a:prstGeom>
          <a:effectLst>
            <a:softEdge rad="635000"/>
          </a:effectLst>
        </p:spPr>
      </p:pic>
      <p:pic>
        <p:nvPicPr>
          <p:cNvPr id="9" name="عنصر نائب للمحتوى 12" descr="صورة تحتوي على فن, شكل&#10;&#10;تم إنشاء الوصف تلقائياً">
            <a:extLst>
              <a:ext uri="{FF2B5EF4-FFF2-40B4-BE49-F238E27FC236}">
                <a16:creationId xmlns:a16="http://schemas.microsoft.com/office/drawing/2014/main" xmlns="" id="{748496D2-E919-AE92-D809-DB9727DA6D06}"/>
              </a:ext>
            </a:extLst>
          </p:cNvPr>
          <p:cNvPicPr>
            <a:picLocks noChangeAspect="1"/>
          </p:cNvPicPr>
          <p:nvPr/>
        </p:nvPicPr>
        <p:blipFill rotWithShape="1">
          <a:blip r:embed="rId3">
            <a:extLst>
              <a:ext uri="{28A0092B-C50C-407E-A947-70E740481C1C}">
                <a14:useLocalDpi xmlns:a14="http://schemas.microsoft.com/office/drawing/2010/main" val="0"/>
              </a:ext>
            </a:extLst>
          </a:blip>
          <a:srcRect l="57998"/>
          <a:stretch/>
        </p:blipFill>
        <p:spPr>
          <a:xfrm rot="16200000">
            <a:off x="5629766" y="4226607"/>
            <a:ext cx="932469" cy="4351338"/>
          </a:xfrm>
          <a:prstGeom prst="rect">
            <a:avLst/>
          </a:prstGeom>
        </p:spPr>
      </p:pic>
    </p:spTree>
    <p:extLst>
      <p:ext uri="{BB962C8B-B14F-4D97-AF65-F5344CB8AC3E}">
        <p14:creationId xmlns:p14="http://schemas.microsoft.com/office/powerpoint/2010/main" val="17722751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عنصر نائب للمحتوى 12" descr="صورة تحتوي على فن, شكل&#10;&#10;تم إنشاء الوصف تلقائياً">
            <a:extLst>
              <a:ext uri="{FF2B5EF4-FFF2-40B4-BE49-F238E27FC236}">
                <a16:creationId xmlns:a16="http://schemas.microsoft.com/office/drawing/2014/main" xmlns="" id="{E1AA5B77-B51A-8248-99E3-9A2E20FEABEF}"/>
              </a:ext>
            </a:extLst>
          </p:cNvPr>
          <p:cNvPicPr>
            <a:picLocks noChangeAspect="1"/>
          </p:cNvPicPr>
          <p:nvPr/>
        </p:nvPicPr>
        <p:blipFill rotWithShape="1">
          <a:blip r:embed="rId2">
            <a:extLst>
              <a:ext uri="{28A0092B-C50C-407E-A947-70E740481C1C}">
                <a14:useLocalDpi xmlns:a14="http://schemas.microsoft.com/office/drawing/2010/main" val="0"/>
              </a:ext>
            </a:extLst>
          </a:blip>
          <a:srcRect l="57998"/>
          <a:stretch/>
        </p:blipFill>
        <p:spPr>
          <a:xfrm>
            <a:off x="-1" y="2506662"/>
            <a:ext cx="932469" cy="4351338"/>
          </a:xfrm>
          <a:prstGeom prst="rect">
            <a:avLst/>
          </a:prstGeom>
        </p:spPr>
      </p:pic>
      <p:pic>
        <p:nvPicPr>
          <p:cNvPr id="13" name="عنصر نائب للمحتوى 12" descr="صورة تحتوي على فن, شكل&#10;&#10;تم إنشاء الوصف تلقائياً">
            <a:extLst>
              <a:ext uri="{FF2B5EF4-FFF2-40B4-BE49-F238E27FC236}">
                <a16:creationId xmlns:a16="http://schemas.microsoft.com/office/drawing/2014/main" xmlns="" id="{3AA315B8-ED0B-0357-B16C-4382B1AD9E19}"/>
              </a:ext>
            </a:extLst>
          </p:cNvPr>
          <p:cNvPicPr>
            <a:picLocks noGrp="1" noChangeAspect="1"/>
          </p:cNvPicPr>
          <p:nvPr>
            <p:ph idx="1"/>
          </p:nvPr>
        </p:nvPicPr>
        <p:blipFill>
          <a:blip r:embed="rId2">
            <a:alphaModFix amt="50000"/>
            <a:extLst>
              <a:ext uri="{28A0092B-C50C-407E-A947-70E740481C1C}">
                <a14:useLocalDpi xmlns:a14="http://schemas.microsoft.com/office/drawing/2010/main" val="0"/>
              </a:ext>
            </a:extLst>
          </a:blip>
          <a:stretch>
            <a:fillRect/>
          </a:stretch>
        </p:blipFill>
        <p:spPr>
          <a:xfrm rot="5400000">
            <a:off x="8387148" y="-1006271"/>
            <a:ext cx="2446870" cy="4795866"/>
          </a:xfrm>
          <a:effectLst>
            <a:softEdge rad="635000"/>
          </a:effectLst>
        </p:spPr>
      </p:pic>
      <p:sp>
        <p:nvSpPr>
          <p:cNvPr id="2" name="عنوان 1">
            <a:extLst>
              <a:ext uri="{FF2B5EF4-FFF2-40B4-BE49-F238E27FC236}">
                <a16:creationId xmlns:a16="http://schemas.microsoft.com/office/drawing/2014/main" xmlns="" id="{AE16A57B-D651-43A1-736F-A2C0D71A6815}"/>
              </a:ext>
            </a:extLst>
          </p:cNvPr>
          <p:cNvSpPr>
            <a:spLocks noGrp="1"/>
          </p:cNvSpPr>
          <p:nvPr>
            <p:ph type="title"/>
          </p:nvPr>
        </p:nvSpPr>
        <p:spPr>
          <a:xfrm>
            <a:off x="451701" y="854007"/>
            <a:ext cx="10515600" cy="1325563"/>
          </a:xfrm>
        </p:spPr>
        <p:txBody>
          <a:bodyPr/>
          <a:lstStyle/>
          <a:p>
            <a:r>
              <a:rPr lang="ar-SA" dirty="0"/>
              <a:t> </a:t>
            </a:r>
            <a:r>
              <a:rPr lang="ar-SA" sz="4800" dirty="0">
                <a:solidFill>
                  <a:schemeClr val="accent5">
                    <a:lumMod val="50000"/>
                  </a:schemeClr>
                </a:solidFill>
              </a:rPr>
              <a:t>الأهداف</a:t>
            </a:r>
            <a:endParaRPr lang="en-US" dirty="0">
              <a:solidFill>
                <a:schemeClr val="accent5">
                  <a:lumMod val="50000"/>
                </a:schemeClr>
              </a:solidFill>
            </a:endParaRPr>
          </a:p>
        </p:txBody>
      </p:sp>
      <p:pic>
        <p:nvPicPr>
          <p:cNvPr id="15" name="عنصر نائب للمحتوى 12" descr="صورة تحتوي على فن, شكل&#10;&#10;تم إنشاء الوصف تلقائياً">
            <a:extLst>
              <a:ext uri="{FF2B5EF4-FFF2-40B4-BE49-F238E27FC236}">
                <a16:creationId xmlns:a16="http://schemas.microsoft.com/office/drawing/2014/main" xmlns="" id="{55787959-4879-E9CC-D24E-DAF349DF2656}"/>
              </a:ext>
            </a:extLst>
          </p:cNvPr>
          <p:cNvPicPr>
            <a:picLocks noChangeAspect="1"/>
          </p:cNvPicPr>
          <p:nvPr/>
        </p:nvPicPr>
        <p:blipFill rotWithShape="1">
          <a:blip r:embed="rId2">
            <a:alphaModFix amt="20000"/>
            <a:extLst>
              <a:ext uri="{28A0092B-C50C-407E-A947-70E740481C1C}">
                <a14:useLocalDpi xmlns:a14="http://schemas.microsoft.com/office/drawing/2010/main" val="0"/>
              </a:ext>
            </a:extLst>
          </a:blip>
          <a:srcRect t="18617"/>
          <a:stretch/>
        </p:blipFill>
        <p:spPr>
          <a:xfrm>
            <a:off x="-83299" y="0"/>
            <a:ext cx="2220070" cy="3541254"/>
          </a:xfrm>
          <a:prstGeom prst="rect">
            <a:avLst/>
          </a:prstGeom>
        </p:spPr>
      </p:pic>
      <p:pic>
        <p:nvPicPr>
          <p:cNvPr id="17" name="صورة 16" descr="صورة تحتوي على نجمة, فن, الرسومات, الإبداع&#10;&#10;تم إنشاء الوصف تلقائياً">
            <a:extLst>
              <a:ext uri="{FF2B5EF4-FFF2-40B4-BE49-F238E27FC236}">
                <a16:creationId xmlns:a16="http://schemas.microsoft.com/office/drawing/2014/main" xmlns="" id="{4343E788-8475-CCB9-1BC7-8E7B505C84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76213" y="37003"/>
            <a:ext cx="1382305" cy="2709319"/>
          </a:xfrm>
          <a:prstGeom prst="rect">
            <a:avLst/>
          </a:prstGeom>
        </p:spPr>
      </p:pic>
      <p:sp>
        <p:nvSpPr>
          <p:cNvPr id="3" name="عنصر نائب للنص 3">
            <a:extLst>
              <a:ext uri="{FF2B5EF4-FFF2-40B4-BE49-F238E27FC236}">
                <a16:creationId xmlns:a16="http://schemas.microsoft.com/office/drawing/2014/main" xmlns="" id="{CF8754D0-5C9D-AD8E-2D12-7394EB5FF400}"/>
              </a:ext>
            </a:extLst>
          </p:cNvPr>
          <p:cNvSpPr txBox="1">
            <a:spLocks/>
          </p:cNvSpPr>
          <p:nvPr/>
        </p:nvSpPr>
        <p:spPr>
          <a:xfrm flipH="1">
            <a:off x="821044" y="2125688"/>
            <a:ext cx="9776914" cy="3266660"/>
          </a:xfrm>
          <a:prstGeom prst="rect">
            <a:avLst/>
          </a:prstGeom>
        </p:spPr>
        <p:txBody>
          <a:bodyPr rtlCol="1">
            <a:noAutofit/>
          </a:bodyPr>
          <a:lstStyle>
            <a:lvl1pPr marL="228600" indent="-228600" algn="r" defTabSz="914400" rtl="1" eaLnBrk="1" latinLnBrk="0" hangingPunct="1">
              <a:lnSpc>
                <a:spcPct val="90000"/>
              </a:lnSpc>
              <a:spcBef>
                <a:spcPts val="1800"/>
              </a:spcBef>
              <a:buFont typeface="Wingdings" panose="05000000000000000000" pitchFamily="2" charset="2"/>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r" defTabSz="914400" rtl="1" eaLnBrk="1" latinLnBrk="0" hangingPunct="1">
              <a:lnSpc>
                <a:spcPct val="90000"/>
              </a:lnSpc>
              <a:spcBef>
                <a:spcPts val="600"/>
              </a:spcBef>
              <a:buFont typeface="Wingdings" panose="05000000000000000000" pitchFamily="2" charset="2"/>
              <a:buChar char="§"/>
              <a:defRP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r" defTabSz="914400" rtl="1" eaLnBrk="1" latinLnBrk="0" hangingPunct="1">
              <a:lnSpc>
                <a:spcPct val="90000"/>
              </a:lnSpc>
              <a:spcBef>
                <a:spcPts val="600"/>
              </a:spcBef>
              <a:buFont typeface="Wingdings" panose="05000000000000000000" pitchFamily="2" charset="2"/>
              <a:buChar char="§"/>
              <a:defRPr sz="14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r" defTabSz="914400" rtl="1" eaLnBrk="1" latinLnBrk="0" hangingPunct="1">
              <a:lnSpc>
                <a:spcPct val="90000"/>
              </a:lnSpc>
              <a:spcBef>
                <a:spcPts val="600"/>
              </a:spcBef>
              <a:buFont typeface="Wingdings" panose="05000000000000000000" pitchFamily="2" charset="2"/>
              <a:buChar char="§"/>
              <a:defRPr sz="14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r" defTabSz="914400" rtl="1" eaLnBrk="1" latinLnBrk="0" hangingPunct="1">
              <a:lnSpc>
                <a:spcPct val="90000"/>
              </a:lnSpc>
              <a:spcBef>
                <a:spcPts val="600"/>
              </a:spcBef>
              <a:buFont typeface="Wingdings" panose="05000000000000000000" pitchFamily="2" charset="2"/>
              <a:buChar char="§"/>
              <a:defRPr sz="14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r" defTabSz="914400" rtl="1" eaLnBrk="1" latinLnBrk="0" hangingPunct="1">
              <a:lnSpc>
                <a:spcPct val="90000"/>
              </a:lnSpc>
              <a:spcBef>
                <a:spcPts val="500"/>
              </a:spcBef>
              <a:buFont typeface="Wingdings" panose="05000000000000000000" pitchFamily="2" charset="2"/>
              <a:buChar char="§"/>
              <a:defRPr sz="1400" kern="1200">
                <a:solidFill>
                  <a:schemeClr val="tx1"/>
                </a:solidFill>
                <a:latin typeface="Tahoma" panose="020B0604030504040204" pitchFamily="34" charset="0"/>
                <a:ea typeface="Tahoma" panose="020B0604030504040204" pitchFamily="34" charset="0"/>
                <a:cs typeface="Tahoma" panose="020B0604030504040204" pitchFamily="34" charset="0"/>
              </a:defRPr>
            </a:lvl6pPr>
            <a:lvl7pPr marL="2971800" indent="-228600" algn="r" defTabSz="914400" rtl="1" eaLnBrk="1" latinLnBrk="0" hangingPunct="1">
              <a:lnSpc>
                <a:spcPct val="90000"/>
              </a:lnSpc>
              <a:spcBef>
                <a:spcPts val="500"/>
              </a:spcBef>
              <a:buFont typeface="Wingdings" panose="05000000000000000000" pitchFamily="2" charset="2"/>
              <a:buChar char="§"/>
              <a:defRPr sz="1400" kern="1200">
                <a:solidFill>
                  <a:schemeClr val="tx1"/>
                </a:solidFill>
                <a:latin typeface="Tahoma" panose="020B0604030504040204" pitchFamily="34" charset="0"/>
                <a:ea typeface="Tahoma" panose="020B0604030504040204" pitchFamily="34" charset="0"/>
                <a:cs typeface="Tahoma" panose="020B0604030504040204" pitchFamily="34" charset="0"/>
              </a:defRPr>
            </a:lvl7pPr>
            <a:lvl8pPr marL="3429000" indent="-228600" algn="r" defTabSz="914400" rtl="1" eaLnBrk="1" latinLnBrk="0" hangingPunct="1">
              <a:lnSpc>
                <a:spcPct val="90000"/>
              </a:lnSpc>
              <a:spcBef>
                <a:spcPts val="500"/>
              </a:spcBef>
              <a:buFont typeface="Wingdings" panose="05000000000000000000" pitchFamily="2" charset="2"/>
              <a:buChar char="§"/>
              <a:defRPr sz="1400" kern="1200">
                <a:solidFill>
                  <a:schemeClr val="tx1"/>
                </a:solidFill>
                <a:latin typeface="Tahoma" panose="020B0604030504040204" pitchFamily="34" charset="0"/>
                <a:ea typeface="Tahoma" panose="020B0604030504040204" pitchFamily="34" charset="0"/>
                <a:cs typeface="Tahoma" panose="020B0604030504040204" pitchFamily="34" charset="0"/>
              </a:defRPr>
            </a:lvl8pPr>
            <a:lvl9pPr marL="3886200" indent="-228600" algn="r" defTabSz="914400" rtl="1" eaLnBrk="1" latinLnBrk="0" hangingPunct="1">
              <a:lnSpc>
                <a:spcPct val="90000"/>
              </a:lnSpc>
              <a:spcBef>
                <a:spcPts val="500"/>
              </a:spcBef>
              <a:buFont typeface="Wingdings" panose="05000000000000000000" pitchFamily="2" charset="2"/>
              <a:buChar char="§"/>
              <a:defRPr sz="1400" kern="1200">
                <a:solidFill>
                  <a:schemeClr val="tx1"/>
                </a:solidFill>
                <a:latin typeface="Tahoma" panose="020B0604030504040204" pitchFamily="34" charset="0"/>
                <a:ea typeface="Tahoma" panose="020B0604030504040204" pitchFamily="34" charset="0"/>
                <a:cs typeface="Tahoma" panose="020B0604030504040204" pitchFamily="34" charset="0"/>
              </a:defRPr>
            </a:lvl9pPr>
          </a:lstStyle>
          <a:p>
            <a:pPr marL="0" indent="0" algn="just">
              <a:lnSpc>
                <a:spcPct val="107000"/>
              </a:lnSpc>
              <a:spcBef>
                <a:spcPts val="0"/>
              </a:spcBef>
              <a:buFont typeface="Wingdings" panose="05000000000000000000" pitchFamily="2" charset="2"/>
              <a:buNone/>
              <a:defRPr/>
            </a:pPr>
            <a:r>
              <a:rPr lang="ar-SA" sz="3200" dirty="0">
                <a:solidFill>
                  <a:srgbClr val="7030A0"/>
                </a:solidFill>
                <a:latin typeface="Scheherazade"/>
                <a:ea typeface="Calibri" panose="020F0502020204030204" pitchFamily="34" charset="0"/>
                <a:cs typeface="DecoType Naskh Variants" panose="02010400000000000000" pitchFamily="2" charset="-78"/>
              </a:rPr>
              <a:t>قراءةُ الشاعرِ في نصّه،</a:t>
            </a:r>
          </a:p>
          <a:p>
            <a:pPr marL="0" indent="0" algn="just">
              <a:lnSpc>
                <a:spcPct val="107000"/>
              </a:lnSpc>
              <a:spcBef>
                <a:spcPts val="0"/>
              </a:spcBef>
              <a:buFont typeface="Wingdings" panose="05000000000000000000" pitchFamily="2" charset="2"/>
              <a:buNone/>
              <a:defRPr/>
            </a:pPr>
            <a:r>
              <a:rPr lang="ar-SA" sz="3200" dirty="0">
                <a:solidFill>
                  <a:srgbClr val="7030A0"/>
                </a:solidFill>
                <a:latin typeface="Scheherazade"/>
                <a:ea typeface="Calibri" panose="020F0502020204030204" pitchFamily="34" charset="0"/>
                <a:cs typeface="DecoType Naskh Variants" panose="02010400000000000000" pitchFamily="2" charset="-78"/>
              </a:rPr>
              <a:t>قراءةُ اللغةِ على لسانه،</a:t>
            </a:r>
          </a:p>
          <a:p>
            <a:pPr marL="0" indent="0" algn="just">
              <a:lnSpc>
                <a:spcPct val="107000"/>
              </a:lnSpc>
              <a:spcBef>
                <a:spcPts val="0"/>
              </a:spcBef>
              <a:buFont typeface="Wingdings" panose="05000000000000000000" pitchFamily="2" charset="2"/>
              <a:buNone/>
              <a:defRPr/>
            </a:pPr>
            <a:r>
              <a:rPr lang="ar-SA" sz="3200" dirty="0">
                <a:solidFill>
                  <a:srgbClr val="7030A0"/>
                </a:solidFill>
                <a:latin typeface="Scheherazade"/>
                <a:ea typeface="Calibri" panose="020F0502020204030204" pitchFamily="34" charset="0"/>
                <a:cs typeface="DecoType Naskh Variants" panose="02010400000000000000" pitchFamily="2" charset="-78"/>
              </a:rPr>
              <a:t>قراءةُ الفكر في مواقفه، </a:t>
            </a:r>
          </a:p>
          <a:p>
            <a:pPr marL="0" indent="0" algn="just">
              <a:lnSpc>
                <a:spcPct val="107000"/>
              </a:lnSpc>
              <a:spcBef>
                <a:spcPts val="0"/>
              </a:spcBef>
              <a:buFont typeface="Wingdings" panose="05000000000000000000" pitchFamily="2" charset="2"/>
              <a:buNone/>
              <a:defRPr/>
            </a:pPr>
            <a:r>
              <a:rPr lang="ar-SA" sz="3200" dirty="0">
                <a:solidFill>
                  <a:srgbClr val="7030A0"/>
                </a:solidFill>
                <a:latin typeface="Scheherazade"/>
                <a:ea typeface="Calibri" panose="020F0502020204030204" pitchFamily="34" charset="0"/>
                <a:cs typeface="DecoType Naskh Variants" panose="02010400000000000000" pitchFamily="2" charset="-78"/>
              </a:rPr>
              <a:t>قراءة</a:t>
            </a:r>
            <a:r>
              <a:rPr lang="ar-JO" sz="3200" dirty="0">
                <a:solidFill>
                  <a:srgbClr val="7030A0"/>
                </a:solidFill>
                <a:latin typeface="Scheherazade"/>
                <a:ea typeface="Calibri" panose="020F0502020204030204" pitchFamily="34" charset="0"/>
                <a:cs typeface="DecoType Naskh Variants" panose="02010400000000000000" pitchFamily="2" charset="-78"/>
              </a:rPr>
              <a:t>ُ</a:t>
            </a:r>
            <a:r>
              <a:rPr lang="ar-SA" sz="3200" dirty="0">
                <a:solidFill>
                  <a:srgbClr val="7030A0"/>
                </a:solidFill>
                <a:latin typeface="Scheherazade"/>
                <a:ea typeface="Calibri" panose="020F0502020204030204" pitchFamily="34" charset="0"/>
                <a:cs typeface="DecoType Naskh Variants" panose="02010400000000000000" pitchFamily="2" charset="-78"/>
              </a:rPr>
              <a:t> العاطفة في سطوره، </a:t>
            </a:r>
          </a:p>
          <a:p>
            <a:pPr marL="0" indent="0" algn="just">
              <a:lnSpc>
                <a:spcPct val="107000"/>
              </a:lnSpc>
              <a:spcBef>
                <a:spcPts val="0"/>
              </a:spcBef>
              <a:buFont typeface="Wingdings" panose="05000000000000000000" pitchFamily="2" charset="2"/>
              <a:buNone/>
              <a:defRPr/>
            </a:pPr>
            <a:r>
              <a:rPr lang="ar-SA" sz="3200" dirty="0">
                <a:solidFill>
                  <a:srgbClr val="7030A0"/>
                </a:solidFill>
                <a:latin typeface="Scheherazade"/>
                <a:ea typeface="Calibri" panose="020F0502020204030204" pitchFamily="34" charset="0"/>
                <a:cs typeface="DecoType Naskh Variants" panose="02010400000000000000" pitchFamily="2" charset="-78"/>
              </a:rPr>
              <a:t>قراءة</a:t>
            </a:r>
            <a:r>
              <a:rPr lang="ar-JO" sz="3200" dirty="0">
                <a:solidFill>
                  <a:srgbClr val="7030A0"/>
                </a:solidFill>
                <a:latin typeface="Scheherazade"/>
                <a:ea typeface="Calibri" panose="020F0502020204030204" pitchFamily="34" charset="0"/>
                <a:cs typeface="DecoType Naskh Variants" panose="02010400000000000000" pitchFamily="2" charset="-78"/>
              </a:rPr>
              <a:t>ُ</a:t>
            </a:r>
            <a:r>
              <a:rPr lang="ar-SA" sz="3200" dirty="0">
                <a:solidFill>
                  <a:srgbClr val="7030A0"/>
                </a:solidFill>
                <a:latin typeface="Scheherazade"/>
                <a:ea typeface="Calibri" panose="020F0502020204030204" pitchFamily="34" charset="0"/>
                <a:cs typeface="DecoType Naskh Variants" panose="02010400000000000000" pitchFamily="2" charset="-78"/>
              </a:rPr>
              <a:t> القرية في حزنه وفرحه، </a:t>
            </a:r>
          </a:p>
          <a:p>
            <a:pPr marL="0" indent="0" algn="just">
              <a:lnSpc>
                <a:spcPct val="107000"/>
              </a:lnSpc>
              <a:spcBef>
                <a:spcPts val="0"/>
              </a:spcBef>
              <a:buFont typeface="Wingdings" panose="05000000000000000000" pitchFamily="2" charset="2"/>
              <a:buNone/>
              <a:defRPr/>
            </a:pPr>
            <a:r>
              <a:rPr lang="ar-SA" sz="3200" dirty="0">
                <a:solidFill>
                  <a:srgbClr val="7030A0"/>
                </a:solidFill>
                <a:latin typeface="Scheherazade"/>
                <a:ea typeface="Calibri" panose="020F0502020204030204" pitchFamily="34" charset="0"/>
                <a:cs typeface="DecoType Naskh Variants" panose="02010400000000000000" pitchFamily="2" charset="-78"/>
              </a:rPr>
              <a:t>قراءة</a:t>
            </a:r>
            <a:r>
              <a:rPr lang="ar-JO" sz="3200" dirty="0">
                <a:solidFill>
                  <a:srgbClr val="7030A0"/>
                </a:solidFill>
                <a:latin typeface="Scheherazade"/>
                <a:ea typeface="Calibri" panose="020F0502020204030204" pitchFamily="34" charset="0"/>
                <a:cs typeface="DecoType Naskh Variants" panose="02010400000000000000" pitchFamily="2" charset="-78"/>
              </a:rPr>
              <a:t>ُ</a:t>
            </a:r>
            <a:r>
              <a:rPr lang="ar-SA" sz="3200" dirty="0">
                <a:solidFill>
                  <a:srgbClr val="7030A0"/>
                </a:solidFill>
                <a:latin typeface="Scheherazade"/>
                <a:ea typeface="Calibri" panose="020F0502020204030204" pitchFamily="34" charset="0"/>
                <a:cs typeface="DecoType Naskh Variants" panose="02010400000000000000" pitchFamily="2" charset="-78"/>
              </a:rPr>
              <a:t> أبناءِ شعبهِ حبّاً وتضحية وصموداً.  </a:t>
            </a:r>
          </a:p>
          <a:p>
            <a:pPr marL="0" indent="0" algn="just">
              <a:lnSpc>
                <a:spcPct val="107000"/>
              </a:lnSpc>
              <a:spcBef>
                <a:spcPts val="0"/>
              </a:spcBef>
              <a:buFont typeface="Wingdings" panose="05000000000000000000" pitchFamily="2" charset="2"/>
              <a:buNone/>
              <a:defRPr/>
            </a:pPr>
            <a:endParaRPr lang="ar-SA" sz="3200" dirty="0">
              <a:solidFill>
                <a:srgbClr val="C00000"/>
              </a:solidFill>
              <a:latin typeface="Arabic Typesetting" panose="03020402040406030203" pitchFamily="66" charset="-78"/>
              <a:ea typeface="Calibri" panose="020F0502020204030204" pitchFamily="34" charset="0"/>
              <a:cs typeface="DecoType Naskh Variants" panose="02010400000000000000" pitchFamily="2" charset="-78"/>
            </a:endParaRPr>
          </a:p>
          <a:p>
            <a:pPr marL="0" indent="0" algn="just">
              <a:lnSpc>
                <a:spcPct val="107000"/>
              </a:lnSpc>
              <a:spcBef>
                <a:spcPts val="0"/>
              </a:spcBef>
              <a:buFont typeface="Wingdings" panose="05000000000000000000" pitchFamily="2" charset="2"/>
              <a:buNone/>
              <a:defRPr/>
            </a:pPr>
            <a:endParaRPr lang="ar-SA" sz="3200" dirty="0">
              <a:solidFill>
                <a:srgbClr val="C00000"/>
              </a:solidFill>
              <a:latin typeface="Arabic Typesetting" panose="03020402040406030203" pitchFamily="66" charset="-78"/>
              <a:ea typeface="Calibri" panose="020F0502020204030204" pitchFamily="34" charset="0"/>
              <a:cs typeface="DecoType Naskh Variants" panose="02010400000000000000" pitchFamily="2" charset="-78"/>
            </a:endParaRPr>
          </a:p>
          <a:p>
            <a:pPr marL="0" indent="0" algn="just">
              <a:lnSpc>
                <a:spcPct val="107000"/>
              </a:lnSpc>
              <a:spcBef>
                <a:spcPts val="0"/>
              </a:spcBef>
              <a:buFont typeface="Wingdings" panose="05000000000000000000" pitchFamily="2" charset="2"/>
              <a:buNone/>
              <a:defRPr/>
            </a:pPr>
            <a:endParaRPr lang="ar-SA" sz="2800" dirty="0">
              <a:solidFill>
                <a:srgbClr val="C00000"/>
              </a:solidFill>
              <a:latin typeface="Arabic Typesetting" panose="03020402040406030203" pitchFamily="66" charset="-78"/>
              <a:ea typeface="Calibri" panose="020F0502020204030204" pitchFamily="34" charset="0"/>
              <a:cs typeface="DecoType Naskh Variants" panose="02010400000000000000" pitchFamily="2" charset="-78"/>
            </a:endParaRPr>
          </a:p>
          <a:p>
            <a:pPr marL="0" indent="0" algn="just">
              <a:lnSpc>
                <a:spcPct val="107000"/>
              </a:lnSpc>
              <a:spcBef>
                <a:spcPts val="0"/>
              </a:spcBef>
              <a:buFont typeface="Wingdings" panose="05000000000000000000" pitchFamily="2" charset="2"/>
              <a:buNone/>
              <a:defRPr/>
            </a:pPr>
            <a:endParaRPr lang="en-US" sz="2800" dirty="0">
              <a:solidFill>
                <a:srgbClr val="C00000"/>
              </a:solidFill>
              <a:latin typeface="Arabic Typesetting" panose="03020402040406030203" pitchFamily="66" charset="-78"/>
              <a:ea typeface="Calibri" panose="020F0502020204030204" pitchFamily="34" charset="0"/>
              <a:cs typeface="DecoType Naskh Variants" panose="02010400000000000000" pitchFamily="2" charset="-78"/>
            </a:endParaRPr>
          </a:p>
        </p:txBody>
      </p:sp>
      <p:pic>
        <p:nvPicPr>
          <p:cNvPr id="4" name="عنصر نائب للصورة 3" descr="كتاب مفتوح على طاولة مع أرفف كتب مموهة في الخلفية">
            <a:extLst>
              <a:ext uri="{FF2B5EF4-FFF2-40B4-BE49-F238E27FC236}">
                <a16:creationId xmlns:a16="http://schemas.microsoft.com/office/drawing/2014/main" xmlns="" id="{D929E62B-BF55-4357-6567-F8D53C29BE4F}"/>
              </a:ext>
            </a:extLst>
          </p:cNvPr>
          <p:cNvPicPr>
            <a:picLocks noChangeAspect="1"/>
          </p:cNvPicPr>
          <p:nvPr/>
        </p:nvPicPr>
        <p:blipFill>
          <a:blip r:embed="rId4" cstate="print">
            <a:extLst>
              <a:ext uri="{28A0092B-C50C-407E-A947-70E740481C1C}">
                <a14:useLocalDpi xmlns:a14="http://schemas.microsoft.com/office/drawing/2010/main" val="0"/>
              </a:ext>
            </a:extLst>
          </a:blip>
          <a:srcRect l="8890" r="8890"/>
          <a:stretch>
            <a:fillRect/>
          </a:stretch>
        </p:blipFill>
        <p:spPr>
          <a:xfrm flipH="1">
            <a:off x="2012691" y="1880983"/>
            <a:ext cx="3165192" cy="3266660"/>
          </a:xfrm>
          <a:prstGeom prst="rect">
            <a:avLst/>
          </a:prstGeom>
          <a:ln>
            <a:noFill/>
          </a:ln>
          <a:effectLst>
            <a:softEdge rad="112500"/>
          </a:effectLst>
        </p:spPr>
      </p:pic>
      <p:sp>
        <p:nvSpPr>
          <p:cNvPr id="5" name="قوس كبير أيمن 4">
            <a:extLst>
              <a:ext uri="{FF2B5EF4-FFF2-40B4-BE49-F238E27FC236}">
                <a16:creationId xmlns:a16="http://schemas.microsoft.com/office/drawing/2014/main" xmlns="" id="{2331F6AF-99C8-A04A-0398-009B0665A299}"/>
              </a:ext>
            </a:extLst>
          </p:cNvPr>
          <p:cNvSpPr/>
          <p:nvPr/>
        </p:nvSpPr>
        <p:spPr>
          <a:xfrm rot="16200000">
            <a:off x="3113172" y="393174"/>
            <a:ext cx="891519" cy="3092479"/>
          </a:xfrm>
          <a:prstGeom prst="rightBrace">
            <a:avLst/>
          </a:prstGeom>
        </p:spPr>
        <p:style>
          <a:lnRef idx="2">
            <a:schemeClr val="accent5"/>
          </a:lnRef>
          <a:fillRef idx="0">
            <a:schemeClr val="accent5"/>
          </a:fillRef>
          <a:effectRef idx="1">
            <a:schemeClr val="accent5"/>
          </a:effectRef>
          <a:fontRef idx="minor">
            <a:schemeClr val="tx1"/>
          </a:fontRef>
        </p:style>
        <p:txBody>
          <a:bodyPr rtlCol="0" anchor="ctr"/>
          <a:lstStyle/>
          <a:p>
            <a:pPr algn="ctr"/>
            <a:endParaRPr lang="en-US"/>
          </a:p>
        </p:txBody>
      </p:sp>
      <p:pic>
        <p:nvPicPr>
          <p:cNvPr id="6" name="صورة 5" descr="صورة تحتوي على نجمة, فن, الرسومات, الإبداع&#10;&#10;تم إنشاء الوصف تلقائياً">
            <a:extLst>
              <a:ext uri="{FF2B5EF4-FFF2-40B4-BE49-F238E27FC236}">
                <a16:creationId xmlns:a16="http://schemas.microsoft.com/office/drawing/2014/main" xmlns="" id="{6717BC5C-9011-87E1-A8AE-B49E253E4F08}"/>
              </a:ext>
            </a:extLst>
          </p:cNvPr>
          <p:cNvPicPr>
            <a:picLocks noChangeAspect="1"/>
          </p:cNvPicPr>
          <p:nvPr/>
        </p:nvPicPr>
        <p:blipFill>
          <a:blip r:embed="rId3">
            <a:alphaModFix amt="50000"/>
            <a:extLst>
              <a:ext uri="{28A0092B-C50C-407E-A947-70E740481C1C}">
                <a14:useLocalDpi xmlns:a14="http://schemas.microsoft.com/office/drawing/2010/main" val="0"/>
              </a:ext>
            </a:extLst>
          </a:blip>
          <a:stretch>
            <a:fillRect/>
          </a:stretch>
        </p:blipFill>
        <p:spPr>
          <a:xfrm rot="5400000">
            <a:off x="2523907" y="-209050"/>
            <a:ext cx="1609022" cy="3310619"/>
          </a:xfrm>
          <a:prstGeom prst="rect">
            <a:avLst/>
          </a:prstGeom>
        </p:spPr>
      </p:pic>
      <p:sp>
        <p:nvSpPr>
          <p:cNvPr id="8" name="قوس كبير أيمن 7">
            <a:extLst>
              <a:ext uri="{FF2B5EF4-FFF2-40B4-BE49-F238E27FC236}">
                <a16:creationId xmlns:a16="http://schemas.microsoft.com/office/drawing/2014/main" xmlns="" id="{3485B774-DBF9-8E07-875D-4765EDF9F4D0}"/>
              </a:ext>
            </a:extLst>
          </p:cNvPr>
          <p:cNvSpPr/>
          <p:nvPr/>
        </p:nvSpPr>
        <p:spPr>
          <a:xfrm rot="5400000">
            <a:off x="3158453" y="3562656"/>
            <a:ext cx="891519" cy="3092479"/>
          </a:xfrm>
          <a:prstGeom prst="rightBrace">
            <a:avLst/>
          </a:prstGeom>
        </p:spPr>
        <p:style>
          <a:lnRef idx="2">
            <a:schemeClr val="accent5"/>
          </a:lnRef>
          <a:fillRef idx="0">
            <a:schemeClr val="accent5"/>
          </a:fillRef>
          <a:effectRef idx="1">
            <a:schemeClr val="accent5"/>
          </a:effectRef>
          <a:fontRef idx="minor">
            <a:schemeClr val="tx1"/>
          </a:fontRef>
        </p:style>
        <p:txBody>
          <a:bodyPr rtlCol="0" anchor="ctr"/>
          <a:lstStyle/>
          <a:p>
            <a:pPr algn="ctr"/>
            <a:endParaRPr lang="en-US"/>
          </a:p>
        </p:txBody>
      </p:sp>
      <p:pic>
        <p:nvPicPr>
          <p:cNvPr id="9" name="صورة 8" descr="صورة تحتوي على نجمة, فن, الرسومات, الإبداع&#10;&#10;تم إنشاء الوصف تلقائياً">
            <a:extLst>
              <a:ext uri="{FF2B5EF4-FFF2-40B4-BE49-F238E27FC236}">
                <a16:creationId xmlns:a16="http://schemas.microsoft.com/office/drawing/2014/main" xmlns="" id="{71256905-DE49-BACB-9337-6E0D2B3806C0}"/>
              </a:ext>
            </a:extLst>
          </p:cNvPr>
          <p:cNvPicPr>
            <a:picLocks noChangeAspect="1"/>
          </p:cNvPicPr>
          <p:nvPr/>
        </p:nvPicPr>
        <p:blipFill>
          <a:blip r:embed="rId5" cstate="print">
            <a:alphaModFix amt="50000"/>
            <a:extLst>
              <a:ext uri="{28A0092B-C50C-407E-A947-70E740481C1C}">
                <a14:useLocalDpi xmlns:a14="http://schemas.microsoft.com/office/drawing/2010/main" val="0"/>
              </a:ext>
            </a:extLst>
          </a:blip>
          <a:stretch>
            <a:fillRect/>
          </a:stretch>
        </p:blipFill>
        <p:spPr>
          <a:xfrm rot="16200000">
            <a:off x="3316760" y="4544107"/>
            <a:ext cx="792845" cy="1631307"/>
          </a:xfrm>
          <a:prstGeom prst="rect">
            <a:avLst/>
          </a:prstGeom>
        </p:spPr>
      </p:pic>
      <p:pic>
        <p:nvPicPr>
          <p:cNvPr id="10" name="عنصر نائب للمحتوى 12" descr="صورة تحتوي على فن, شكل&#10;&#10;تم إنشاء الوصف تلقائياً">
            <a:extLst>
              <a:ext uri="{FF2B5EF4-FFF2-40B4-BE49-F238E27FC236}">
                <a16:creationId xmlns:a16="http://schemas.microsoft.com/office/drawing/2014/main" xmlns="" id="{3B95E481-BECC-85D6-2233-6D624A736B24}"/>
              </a:ext>
            </a:extLst>
          </p:cNvPr>
          <p:cNvPicPr>
            <a:picLocks noChangeAspect="1"/>
          </p:cNvPicPr>
          <p:nvPr/>
        </p:nvPicPr>
        <p:blipFill>
          <a:blip r:embed="rId2">
            <a:alphaModFix amt="50000"/>
            <a:extLst>
              <a:ext uri="{28A0092B-C50C-407E-A947-70E740481C1C}">
                <a14:useLocalDpi xmlns:a14="http://schemas.microsoft.com/office/drawing/2010/main" val="0"/>
              </a:ext>
            </a:extLst>
          </a:blip>
          <a:stretch>
            <a:fillRect/>
          </a:stretch>
        </p:blipFill>
        <p:spPr>
          <a:xfrm rot="5400000">
            <a:off x="7544029" y="3896769"/>
            <a:ext cx="2446870" cy="4795866"/>
          </a:xfrm>
          <a:prstGeom prst="rect">
            <a:avLst/>
          </a:prstGeom>
          <a:effectLst>
            <a:softEdge rad="635000"/>
          </a:effectLst>
        </p:spPr>
      </p:pic>
      <p:pic>
        <p:nvPicPr>
          <p:cNvPr id="11" name="عنصر نائب للمحتوى 12" descr="صورة تحتوي على فن, شكل&#10;&#10;تم إنشاء الوصف تلقائياً">
            <a:extLst>
              <a:ext uri="{FF2B5EF4-FFF2-40B4-BE49-F238E27FC236}">
                <a16:creationId xmlns:a16="http://schemas.microsoft.com/office/drawing/2014/main" xmlns="" id="{A60DA986-11CF-07CC-D40A-BECF55C4BF6D}"/>
              </a:ext>
            </a:extLst>
          </p:cNvPr>
          <p:cNvPicPr>
            <a:picLocks noChangeAspect="1"/>
          </p:cNvPicPr>
          <p:nvPr/>
        </p:nvPicPr>
        <p:blipFill rotWithShape="1">
          <a:blip r:embed="rId2">
            <a:extLst>
              <a:ext uri="{28A0092B-C50C-407E-A947-70E740481C1C}">
                <a14:useLocalDpi xmlns:a14="http://schemas.microsoft.com/office/drawing/2010/main" val="0"/>
              </a:ext>
            </a:extLst>
          </a:blip>
          <a:srcRect l="57998"/>
          <a:stretch/>
        </p:blipFill>
        <p:spPr>
          <a:xfrm rot="16200000">
            <a:off x="8523493" y="4238130"/>
            <a:ext cx="932469" cy="4351338"/>
          </a:xfrm>
          <a:prstGeom prst="rect">
            <a:avLst/>
          </a:prstGeom>
        </p:spPr>
      </p:pic>
    </p:spTree>
    <p:extLst>
      <p:ext uri="{BB962C8B-B14F-4D97-AF65-F5344CB8AC3E}">
        <p14:creationId xmlns:p14="http://schemas.microsoft.com/office/powerpoint/2010/main" val="1002602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xmlns="" id="{12C63567-9A18-430B-817B-152D609F572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صورة 13" descr="صورة تحتوي على الوجه الإنساني, صورة, شخص, أسود وأبيض&#10;&#10;تم إنشاء الوصف تلقائياً">
            <a:extLst>
              <a:ext uri="{FF2B5EF4-FFF2-40B4-BE49-F238E27FC236}">
                <a16:creationId xmlns:a16="http://schemas.microsoft.com/office/drawing/2014/main" xmlns="" id="{F3C77738-DF19-B480-CFC2-DE79A1C43415}"/>
              </a:ext>
            </a:extLst>
          </p:cNvPr>
          <p:cNvPicPr>
            <a:picLocks noChangeAspect="1"/>
          </p:cNvPicPr>
          <p:nvPr/>
        </p:nvPicPr>
        <p:blipFill>
          <a:blip r:embed="rId2">
            <a:extLst>
              <a:ext uri="{BEBA8EAE-BF5A-486C-A8C5-ECC9F3942E4B}">
                <a14:imgProps xmlns:a14="http://schemas.microsoft.com/office/drawing/2010/main">
                  <a14:imgLayer r:embed="rId3">
                    <a14:imgEffect>
                      <a14:saturation sat="400000"/>
                    </a14:imgEffect>
                    <a14:imgEffect>
                      <a14:brightnessContrast bright="20000" contrast="20000"/>
                    </a14:imgEffect>
                  </a14:imgLayer>
                </a14:imgProps>
              </a:ext>
            </a:extLst>
          </a:blip>
          <a:srcRect t="22920" r="-1" b="27345"/>
          <a:stretch/>
        </p:blipFill>
        <p:spPr>
          <a:xfrm>
            <a:off x="403572" y="1572988"/>
            <a:ext cx="2763189" cy="2036754"/>
          </a:xfrm>
          <a:prstGeom prst="rect">
            <a:avLst/>
          </a:prstGeom>
          <a:ln>
            <a:noFill/>
          </a:ln>
          <a:effectLst>
            <a:softEdge rad="112500"/>
          </a:effectLst>
        </p:spPr>
      </p:pic>
      <p:sp>
        <p:nvSpPr>
          <p:cNvPr id="15" name="مربع نص 14">
            <a:extLst>
              <a:ext uri="{FF2B5EF4-FFF2-40B4-BE49-F238E27FC236}">
                <a16:creationId xmlns:a16="http://schemas.microsoft.com/office/drawing/2014/main" xmlns="" id="{CEEDCD06-389F-4E64-EAED-86C409BA9E7D}"/>
              </a:ext>
            </a:extLst>
          </p:cNvPr>
          <p:cNvSpPr txBox="1"/>
          <p:nvPr/>
        </p:nvSpPr>
        <p:spPr>
          <a:xfrm>
            <a:off x="2991221" y="2506081"/>
            <a:ext cx="8347839" cy="2677656"/>
          </a:xfrm>
          <a:prstGeom prst="rect">
            <a:avLst/>
          </a:prstGeom>
          <a:noFill/>
        </p:spPr>
        <p:txBody>
          <a:bodyPr wrap="square" rtlCol="1">
            <a:spAutoFit/>
          </a:bodyPr>
          <a:lstStyle/>
          <a:p>
            <a:r>
              <a:rPr lang="ar-SA" sz="2400" dirty="0">
                <a:latin typeface="Scheherazade"/>
                <a:cs typeface="Akhbar MT" pitchFamily="2" charset="-78"/>
              </a:rPr>
              <a:t>    شاعرٌ يعتزّ بفلسطينيّته، أسّس للثقافة الوطنيّة بمواقفه وشعره، يعرف قيمةَ الصداقة وقدرَ الصديق، تقاسم معه الذكرياتِ كما الخبزِ، ولوَّنَ معه الأحلامَ والآمالَ كما الأنوارِ المتلألئةِ حبّاً ودفئاً... لكنْ لا مجاملةَ في المبادئ، ولا مساومةَ في الأهداف السامية، فلا قيمة للصداقة إن جرّت ذلّاً، أو كَسَت عاراً... فكيف أخون نبض دمي وأرتحل؟ سؤالٌ يجملُ قصيدة، ويختزلُ موقفاً وطنيّاً نبيلاً.</a:t>
            </a:r>
          </a:p>
          <a:p>
            <a:r>
              <a:rPr lang="ar-SA" sz="2400" dirty="0">
                <a:latin typeface="Scheherazade"/>
                <a:cs typeface="Akhbar MT" pitchFamily="2" charset="-78"/>
              </a:rPr>
              <a:t>    قرويُّ المنشأ والهوى، ابنُ قرية دير </a:t>
            </a:r>
            <a:r>
              <a:rPr lang="ar-SA" sz="2400" dirty="0" err="1">
                <a:latin typeface="Scheherazade"/>
                <a:cs typeface="Akhbar MT" pitchFamily="2" charset="-78"/>
              </a:rPr>
              <a:t>استيا</a:t>
            </a:r>
            <a:r>
              <a:rPr lang="ar-SA" sz="2400" dirty="0">
                <a:latin typeface="Scheherazade"/>
                <a:cs typeface="Akhbar MT" pitchFamily="2" charset="-78"/>
              </a:rPr>
              <a:t>، أصيلُ الانتماء للأرض، كجذر يناغي عمقَها، مشاركٌ في الحياة الثقافيّة والفكريّة، أعلى كعب الكلمة صموداً ونضالاً، ودافعَ عن قضايا شعبه بمؤلّفاته، فله: شواطئُ القمر، وأغاني القمّة والقاع، والبلاد طلبت أهلها.</a:t>
            </a:r>
          </a:p>
        </p:txBody>
      </p:sp>
      <p:pic>
        <p:nvPicPr>
          <p:cNvPr id="16" name="صورة 15" descr="صورة تحتوي على نجمة, فن, الرسومات, الإبداع&#10;&#10;تم إنشاء الوصف تلقائياً">
            <a:extLst>
              <a:ext uri="{FF2B5EF4-FFF2-40B4-BE49-F238E27FC236}">
                <a16:creationId xmlns:a16="http://schemas.microsoft.com/office/drawing/2014/main" xmlns="" id="{8D10C9E2-8CA1-7294-A19A-0D374DF7860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91526" y="214590"/>
            <a:ext cx="1967100" cy="3855518"/>
          </a:xfrm>
          <a:prstGeom prst="rect">
            <a:avLst/>
          </a:prstGeom>
        </p:spPr>
      </p:pic>
      <p:sp>
        <p:nvSpPr>
          <p:cNvPr id="17" name="العنوان 12">
            <a:extLst>
              <a:ext uri="{FF2B5EF4-FFF2-40B4-BE49-F238E27FC236}">
                <a16:creationId xmlns:a16="http://schemas.microsoft.com/office/drawing/2014/main" xmlns="" id="{B6F7BF70-7DE1-2E0C-F94E-6F9921A0FD62}"/>
              </a:ext>
            </a:extLst>
          </p:cNvPr>
          <p:cNvSpPr>
            <a:spLocks noGrp="1"/>
          </p:cNvSpPr>
          <p:nvPr>
            <p:ph type="title"/>
          </p:nvPr>
        </p:nvSpPr>
        <p:spPr>
          <a:xfrm flipH="1">
            <a:off x="6094475" y="1135590"/>
            <a:ext cx="5170755" cy="1096962"/>
          </a:xfrm>
        </p:spPr>
        <p:txBody>
          <a:bodyPr rtlCol="1">
            <a:normAutofit fontScale="90000"/>
          </a:bodyPr>
          <a:lstStyle/>
          <a:p>
            <a:pPr algn="r" rtl="1"/>
            <a:r>
              <a:rPr lang="ar-SA" dirty="0"/>
              <a:t> عبد اللطيف عقل</a:t>
            </a:r>
            <a:br>
              <a:rPr lang="ar-SA" dirty="0"/>
            </a:br>
            <a:r>
              <a:rPr lang="ar-SA" dirty="0"/>
              <a:t> 1942- 1993</a:t>
            </a:r>
          </a:p>
        </p:txBody>
      </p:sp>
      <p:pic>
        <p:nvPicPr>
          <p:cNvPr id="2" name="عنصر نائب للمحتوى 12" descr="صورة تحتوي على فن, شكل&#10;&#10;تم إنشاء الوصف تلقائياً">
            <a:extLst>
              <a:ext uri="{FF2B5EF4-FFF2-40B4-BE49-F238E27FC236}">
                <a16:creationId xmlns:a16="http://schemas.microsoft.com/office/drawing/2014/main" xmlns="" id="{97D39EF4-7445-1F0B-80D8-A35D29D4A5F6}"/>
              </a:ext>
            </a:extLst>
          </p:cNvPr>
          <p:cNvPicPr>
            <a:picLocks noGrp="1" noChangeAspect="1"/>
          </p:cNvPicPr>
          <p:nvPr>
            <p:ph idx="1"/>
          </p:nvPr>
        </p:nvPicPr>
        <p:blipFill>
          <a:blip r:embed="rId5">
            <a:alphaModFix amt="50000"/>
            <a:extLst>
              <a:ext uri="{28A0092B-C50C-407E-A947-70E740481C1C}">
                <a14:useLocalDpi xmlns:a14="http://schemas.microsoft.com/office/drawing/2010/main" val="0"/>
              </a:ext>
            </a:extLst>
          </a:blip>
          <a:stretch>
            <a:fillRect/>
          </a:stretch>
        </p:blipFill>
        <p:spPr>
          <a:xfrm rot="5400000">
            <a:off x="223208" y="1672875"/>
            <a:ext cx="2446870" cy="4795866"/>
          </a:xfrm>
          <a:effectLst>
            <a:softEdge rad="635000"/>
          </a:effectLst>
        </p:spPr>
      </p:pic>
      <p:pic>
        <p:nvPicPr>
          <p:cNvPr id="3" name="عنصر نائب للمحتوى 12" descr="صورة تحتوي على فن, شكل&#10;&#10;تم إنشاء الوصف تلقائياً">
            <a:extLst>
              <a:ext uri="{FF2B5EF4-FFF2-40B4-BE49-F238E27FC236}">
                <a16:creationId xmlns:a16="http://schemas.microsoft.com/office/drawing/2014/main" xmlns="" id="{358CEA12-1BAF-53C2-F9FE-73F2CFB1BC40}"/>
              </a:ext>
            </a:extLst>
          </p:cNvPr>
          <p:cNvPicPr>
            <a:picLocks noChangeAspect="1"/>
          </p:cNvPicPr>
          <p:nvPr/>
        </p:nvPicPr>
        <p:blipFill>
          <a:blip r:embed="rId5">
            <a:alphaModFix amt="50000"/>
            <a:extLst>
              <a:ext uri="{28A0092B-C50C-407E-A947-70E740481C1C}">
                <a14:useLocalDpi xmlns:a14="http://schemas.microsoft.com/office/drawing/2010/main" val="0"/>
              </a:ext>
            </a:extLst>
          </a:blip>
          <a:stretch>
            <a:fillRect/>
          </a:stretch>
        </p:blipFill>
        <p:spPr>
          <a:xfrm rot="5400000">
            <a:off x="3350166" y="3872600"/>
            <a:ext cx="2446870" cy="4795866"/>
          </a:xfrm>
          <a:prstGeom prst="rect">
            <a:avLst/>
          </a:prstGeom>
          <a:effectLst>
            <a:softEdge rad="635000"/>
          </a:effectLst>
        </p:spPr>
      </p:pic>
      <p:pic>
        <p:nvPicPr>
          <p:cNvPr id="7" name="صورة 6" descr="صورة تحتوي على نجمة, فن, الرسومات, الإبداع&#10;&#10;تم إنشاء الوصف تلقائياً">
            <a:extLst>
              <a:ext uri="{FF2B5EF4-FFF2-40B4-BE49-F238E27FC236}">
                <a16:creationId xmlns:a16="http://schemas.microsoft.com/office/drawing/2014/main" xmlns="" id="{5107C1D1-ACF1-9E21-1A9D-5C15973416C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911047" y="-84378"/>
            <a:ext cx="1382305" cy="2709319"/>
          </a:xfrm>
          <a:prstGeom prst="rect">
            <a:avLst/>
          </a:prstGeom>
        </p:spPr>
      </p:pic>
      <p:sp>
        <p:nvSpPr>
          <p:cNvPr id="8" name="قوس كبير أيمن 7">
            <a:extLst>
              <a:ext uri="{FF2B5EF4-FFF2-40B4-BE49-F238E27FC236}">
                <a16:creationId xmlns:a16="http://schemas.microsoft.com/office/drawing/2014/main" xmlns="" id="{609869B1-A635-B5D5-C53D-E943DE5CBEB3}"/>
              </a:ext>
            </a:extLst>
          </p:cNvPr>
          <p:cNvSpPr/>
          <p:nvPr/>
        </p:nvSpPr>
        <p:spPr>
          <a:xfrm rot="16200000">
            <a:off x="1339407" y="314995"/>
            <a:ext cx="891519" cy="2763189"/>
          </a:xfrm>
          <a:prstGeom prst="rightBrace">
            <a:avLst/>
          </a:prstGeom>
        </p:spPr>
        <p:style>
          <a:lnRef idx="2">
            <a:schemeClr val="accent5"/>
          </a:lnRef>
          <a:fillRef idx="0">
            <a:schemeClr val="accent5"/>
          </a:fillRef>
          <a:effectRef idx="1">
            <a:schemeClr val="accent5"/>
          </a:effectRef>
          <a:fontRef idx="minor">
            <a:schemeClr val="tx1"/>
          </a:fontRef>
        </p:style>
        <p:txBody>
          <a:bodyPr rtlCol="0" anchor="ctr"/>
          <a:lstStyle/>
          <a:p>
            <a:pPr algn="ctr"/>
            <a:endParaRPr lang="en-US"/>
          </a:p>
        </p:txBody>
      </p:sp>
      <p:pic>
        <p:nvPicPr>
          <p:cNvPr id="12" name="عنصر نائب للمحتوى 12" descr="صورة تحتوي على فن, شكل&#10;&#10;تم إنشاء الوصف تلقائياً">
            <a:extLst>
              <a:ext uri="{FF2B5EF4-FFF2-40B4-BE49-F238E27FC236}">
                <a16:creationId xmlns:a16="http://schemas.microsoft.com/office/drawing/2014/main" xmlns="" id="{B3DB2135-FF19-8553-C0F6-EBA8AD1D7790}"/>
              </a:ext>
            </a:extLst>
          </p:cNvPr>
          <p:cNvPicPr>
            <a:picLocks noChangeAspect="1"/>
          </p:cNvPicPr>
          <p:nvPr/>
        </p:nvPicPr>
        <p:blipFill rotWithShape="1">
          <a:blip r:embed="rId5">
            <a:extLst>
              <a:ext uri="{28A0092B-C50C-407E-A947-70E740481C1C}">
                <a14:useLocalDpi xmlns:a14="http://schemas.microsoft.com/office/drawing/2010/main" val="0"/>
              </a:ext>
            </a:extLst>
          </a:blip>
          <a:srcRect l="57998"/>
          <a:stretch/>
        </p:blipFill>
        <p:spPr>
          <a:xfrm rot="5400000">
            <a:off x="6886636" y="-1709434"/>
            <a:ext cx="932469" cy="4351338"/>
          </a:xfrm>
          <a:prstGeom prst="rect">
            <a:avLst/>
          </a:prstGeom>
        </p:spPr>
      </p:pic>
      <p:pic>
        <p:nvPicPr>
          <p:cNvPr id="13" name="عنصر نائب للمحتوى 12" descr="صورة تحتوي على فن, شكل&#10;&#10;تم إنشاء الوصف تلقائياً">
            <a:extLst>
              <a:ext uri="{FF2B5EF4-FFF2-40B4-BE49-F238E27FC236}">
                <a16:creationId xmlns:a16="http://schemas.microsoft.com/office/drawing/2014/main" xmlns="" id="{49143615-D176-4E51-04B3-A45516DAB706}"/>
              </a:ext>
            </a:extLst>
          </p:cNvPr>
          <p:cNvPicPr>
            <a:picLocks noChangeAspect="1"/>
          </p:cNvPicPr>
          <p:nvPr/>
        </p:nvPicPr>
        <p:blipFill rotWithShape="1">
          <a:blip r:embed="rId5">
            <a:extLst>
              <a:ext uri="{28A0092B-C50C-407E-A947-70E740481C1C}">
                <a14:useLocalDpi xmlns:a14="http://schemas.microsoft.com/office/drawing/2010/main" val="0"/>
              </a:ext>
            </a:extLst>
          </a:blip>
          <a:srcRect l="57998"/>
          <a:stretch/>
        </p:blipFill>
        <p:spPr>
          <a:xfrm rot="16200000">
            <a:off x="4329630" y="4213961"/>
            <a:ext cx="932469" cy="4351338"/>
          </a:xfrm>
          <a:prstGeom prst="rect">
            <a:avLst/>
          </a:prstGeom>
        </p:spPr>
      </p:pic>
    </p:spTree>
    <p:extLst>
      <p:ext uri="{BB962C8B-B14F-4D97-AF65-F5344CB8AC3E}">
        <p14:creationId xmlns:p14="http://schemas.microsoft.com/office/powerpoint/2010/main" val="1844317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C2248BC3-0231-49CF-AB1A-9FBF07A870FE}"/>
            </a:ext>
          </a:extLst>
        </p:cNvPr>
        <p:cNvGrpSpPr/>
        <p:nvPr/>
      </p:nvGrpSpPr>
      <p:grpSpPr>
        <a:xfrm>
          <a:off x="0" y="0"/>
          <a:ext cx="0" cy="0"/>
          <a:chOff x="0" y="0"/>
          <a:chExt cx="0" cy="0"/>
        </a:xfrm>
      </p:grpSpPr>
      <p:pic>
        <p:nvPicPr>
          <p:cNvPr id="3" name="عنصر نائب للمحتوى 12" descr="صورة تحتوي على فن, شكل&#10;&#10;تم إنشاء الوصف تلقائياً">
            <a:extLst>
              <a:ext uri="{FF2B5EF4-FFF2-40B4-BE49-F238E27FC236}">
                <a16:creationId xmlns:a16="http://schemas.microsoft.com/office/drawing/2014/main" xmlns="" id="{2AFF7456-9806-F408-7660-3DD930E41E55}"/>
              </a:ext>
            </a:extLst>
          </p:cNvPr>
          <p:cNvPicPr>
            <a:picLocks noChangeAspect="1"/>
          </p:cNvPicPr>
          <p:nvPr/>
        </p:nvPicPr>
        <p:blipFill>
          <a:blip r:embed="rId2">
            <a:alphaModFix amt="50000"/>
            <a:extLst>
              <a:ext uri="{28A0092B-C50C-407E-A947-70E740481C1C}">
                <a14:useLocalDpi xmlns:a14="http://schemas.microsoft.com/office/drawing/2010/main" val="0"/>
              </a:ext>
            </a:extLst>
          </a:blip>
          <a:stretch>
            <a:fillRect/>
          </a:stretch>
        </p:blipFill>
        <p:spPr>
          <a:xfrm rot="5400000">
            <a:off x="8655449" y="-1007246"/>
            <a:ext cx="2446870" cy="4795866"/>
          </a:xfrm>
          <a:prstGeom prst="rect">
            <a:avLst/>
          </a:prstGeom>
          <a:effectLst>
            <a:softEdge rad="635000"/>
          </a:effectLst>
        </p:spPr>
      </p:pic>
      <p:pic>
        <p:nvPicPr>
          <p:cNvPr id="16" name="صورة 15" descr="صورة تحتوي على نجمة, فن, الرسومات, الإبداع&#10;&#10;تم إنشاء الوصف تلقائياً">
            <a:extLst>
              <a:ext uri="{FF2B5EF4-FFF2-40B4-BE49-F238E27FC236}">
                <a16:creationId xmlns:a16="http://schemas.microsoft.com/office/drawing/2014/main" xmlns="" id="{F959DDBA-0FD6-480A-35B7-9D2639A349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85582" y="159030"/>
            <a:ext cx="1382305" cy="2709319"/>
          </a:xfrm>
          <a:prstGeom prst="rect">
            <a:avLst/>
          </a:prstGeom>
        </p:spPr>
      </p:pic>
      <p:sp>
        <p:nvSpPr>
          <p:cNvPr id="2" name="عنصر نائب للمحتوى 13">
            <a:extLst>
              <a:ext uri="{FF2B5EF4-FFF2-40B4-BE49-F238E27FC236}">
                <a16:creationId xmlns:a16="http://schemas.microsoft.com/office/drawing/2014/main" xmlns="" id="{FCA1F82F-63C8-CDA1-F093-105640868190}"/>
              </a:ext>
            </a:extLst>
          </p:cNvPr>
          <p:cNvSpPr>
            <a:spLocks noGrp="1"/>
          </p:cNvSpPr>
          <p:nvPr>
            <p:ph idx="1"/>
          </p:nvPr>
        </p:nvSpPr>
        <p:spPr>
          <a:xfrm flipH="1">
            <a:off x="2346935" y="1987951"/>
            <a:ext cx="8720134" cy="3886165"/>
          </a:xfrm>
        </p:spPr>
        <p:txBody>
          <a:bodyPr rtlCol="1">
            <a:normAutofit/>
          </a:bodyPr>
          <a:lstStyle/>
          <a:p>
            <a:pPr marL="0" indent="0" algn="just" rtl="1">
              <a:buNone/>
            </a:pPr>
            <a:r>
              <a:rPr lang="ar-SA" sz="2400" dirty="0"/>
              <a:t>    النصّ قصيدةٌ من شعر التفعيلة، نظمَها على شكل </a:t>
            </a:r>
            <a:r>
              <a:rPr lang="ar-SA" sz="2400" b="1" dirty="0"/>
              <a:t>رسالةٍ</a:t>
            </a:r>
            <a:r>
              <a:rPr lang="ar-SA" sz="2400" dirty="0"/>
              <a:t> فيها جمالُ الذكريات في القرية، وتعييرٌ بما هو ليس بعار، ووصفٌ لتضحيات من عشقوا وطنَهم، وثباتٌ أمام مغرياتِ الرحيل...  في مقطوعات أربع، تظهر صراعاً بين توجّهين يمثّلهما: </a:t>
            </a:r>
          </a:p>
          <a:p>
            <a:pPr marL="0" indent="0" algn="just" rtl="1">
              <a:buNone/>
            </a:pPr>
            <a:r>
              <a:rPr lang="ar-SA" sz="2400" dirty="0"/>
              <a:t>    </a:t>
            </a:r>
            <a:r>
              <a:rPr lang="ar-SA" sz="2400" b="1" dirty="0"/>
              <a:t>الم</a:t>
            </a:r>
            <a:r>
              <a:rPr lang="ar-JO" sz="2400" b="1" dirty="0"/>
              <a:t>ُ</a:t>
            </a:r>
            <a:r>
              <a:rPr lang="ar-SA" sz="2400" b="1" dirty="0"/>
              <a:t>رس</a:t>
            </a:r>
            <a:r>
              <a:rPr lang="ar-JO" sz="2400" b="1" dirty="0"/>
              <a:t>ِ</a:t>
            </a:r>
            <a:r>
              <a:rPr lang="ar-SA" sz="2400" b="1" dirty="0"/>
              <a:t>لُ</a:t>
            </a:r>
            <a:r>
              <a:rPr lang="ar-SA" sz="2400" dirty="0"/>
              <a:t>: الشاعر عبد اللطيف عقل، الذي يمثّل الرجلَ الصَّلبَ في مواقفه، رغم تعدّدِ محاولاتِ الضغطِ النفسي من صديقه القديم لثنيه عن صموده في وطنه، وهو الرافض لمغريات التزيين والترغيب والاكتمال، والمتمسكُ بوطنه </a:t>
            </a:r>
            <a:r>
              <a:rPr lang="ar-SA" sz="2400" dirty="0" smtClean="0"/>
              <a:t>قابع </a:t>
            </a:r>
            <a:r>
              <a:rPr lang="ar-SA" sz="2400" dirty="0"/>
              <a:t>فيه مهما عصفت به المحن.</a:t>
            </a:r>
          </a:p>
          <a:p>
            <a:pPr marL="0" indent="0" algn="just" rtl="1">
              <a:buNone/>
            </a:pPr>
            <a:r>
              <a:rPr lang="ar-SA" sz="2400" b="1" dirty="0"/>
              <a:t>     الم</a:t>
            </a:r>
            <a:r>
              <a:rPr lang="ar-JO" sz="2400" b="1" dirty="0"/>
              <a:t>ُ</a:t>
            </a:r>
            <a:r>
              <a:rPr lang="ar-SA" sz="2400" b="1" dirty="0"/>
              <a:t>رس</a:t>
            </a:r>
            <a:r>
              <a:rPr lang="ar-JO" sz="2400" b="1" dirty="0"/>
              <a:t>َ</a:t>
            </a:r>
            <a:r>
              <a:rPr lang="ar-SA" sz="2400" b="1" dirty="0"/>
              <a:t>ل إليه</a:t>
            </a:r>
            <a:r>
              <a:rPr lang="ar-SA" sz="2400" dirty="0"/>
              <a:t>: صديق قديم تقاسم مع الشاعر ذكريات الطفولة، غرّته الحياة ببهرجها المادّيّ؛ فرحل عن وطنه، متنازلاً عن حقّ عودته إليه، مفضلاً البقاء خارج الوطن، بل يروّج للرحيل ويدعو الآخرين له.</a:t>
            </a:r>
          </a:p>
          <a:p>
            <a:endParaRPr lang="ar-SA" sz="2400" dirty="0"/>
          </a:p>
          <a:p>
            <a:pPr algn="r" rtl="1"/>
            <a:endParaRPr lang="ar-SA" sz="2400" dirty="0"/>
          </a:p>
        </p:txBody>
      </p:sp>
      <p:sp>
        <p:nvSpPr>
          <p:cNvPr id="8" name="العنوان 12">
            <a:extLst>
              <a:ext uri="{FF2B5EF4-FFF2-40B4-BE49-F238E27FC236}">
                <a16:creationId xmlns:a16="http://schemas.microsoft.com/office/drawing/2014/main" xmlns="" id="{8B4D577A-FE42-4158-6B75-15564FD68961}"/>
              </a:ext>
            </a:extLst>
          </p:cNvPr>
          <p:cNvSpPr txBox="1">
            <a:spLocks/>
          </p:cNvSpPr>
          <p:nvPr/>
        </p:nvSpPr>
        <p:spPr>
          <a:xfrm flipH="1">
            <a:off x="1306114" y="529121"/>
            <a:ext cx="9980682" cy="1096962"/>
          </a:xfrm>
          <a:prstGeom prst="rect">
            <a:avLst/>
          </a:prstGeom>
        </p:spPr>
        <p:txBody>
          <a:bodyPr vert="horz" lIns="0" tIns="45720" rIns="0" bIns="45720" rtlCol="1" anchor="b">
            <a:normAutofit/>
          </a:bodyPr>
          <a:lstStyle>
            <a:lvl1pPr algn="r" defTabSz="914400" rtl="1" eaLnBrk="1" latinLnBrk="0" hangingPunct="1">
              <a:lnSpc>
                <a:spcPct val="90000"/>
              </a:lnSpc>
              <a:spcBef>
                <a:spcPct val="0"/>
              </a:spcBef>
              <a:buNone/>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pPr marL="0" marR="0" lvl="0" indent="0" algn="r" defTabSz="914400" rtl="1" eaLnBrk="1" fontAlgn="auto" latinLnBrk="0" hangingPunct="1">
              <a:lnSpc>
                <a:spcPct val="90000"/>
              </a:lnSpc>
              <a:spcBef>
                <a:spcPct val="0"/>
              </a:spcBef>
              <a:spcAft>
                <a:spcPts val="0"/>
              </a:spcAft>
              <a:buClrTx/>
              <a:buSzTx/>
              <a:buFontTx/>
              <a:buNone/>
              <a:tabLst/>
              <a:defRPr/>
            </a:pPr>
            <a:r>
              <a:rPr kumimoji="0" lang="ar-SA" sz="3200" b="1" i="0" u="none" strike="noStrike" kern="1200" cap="none" spc="0" normalizeH="0" baseline="0" noProof="0" dirty="0">
                <a:ln>
                  <a:noFill/>
                </a:ln>
                <a:effectLst/>
                <a:uLnTx/>
                <a:uFillTx/>
                <a:latin typeface="Tahoma" panose="020B0604030504040204" pitchFamily="34" charset="0"/>
                <a:ea typeface="Tahoma" panose="020B0604030504040204" pitchFamily="34" charset="0"/>
                <a:cs typeface="+mn-cs"/>
              </a:rPr>
              <a:t>رسالتُهُ في شعره</a:t>
            </a:r>
          </a:p>
        </p:txBody>
      </p:sp>
      <p:pic>
        <p:nvPicPr>
          <p:cNvPr id="9" name="رسم 8" descr="فتح المغلف خطوط عريضة">
            <a:extLst>
              <a:ext uri="{FF2B5EF4-FFF2-40B4-BE49-F238E27FC236}">
                <a16:creationId xmlns:a16="http://schemas.microsoft.com/office/drawing/2014/main" xmlns="" id="{806423D8-FADA-F35C-409F-5DBF10FE0DC7}"/>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8251008" y="1074789"/>
            <a:ext cx="686804" cy="631797"/>
          </a:xfrm>
          <a:prstGeom prst="rect">
            <a:avLst/>
          </a:prstGeom>
        </p:spPr>
      </p:pic>
      <p:pic>
        <p:nvPicPr>
          <p:cNvPr id="10" name="عنصر نائب للمحتوى 12" descr="صورة تحتوي على فن, شكل&#10;&#10;تم إنشاء الوصف تلقائياً">
            <a:extLst>
              <a:ext uri="{FF2B5EF4-FFF2-40B4-BE49-F238E27FC236}">
                <a16:creationId xmlns:a16="http://schemas.microsoft.com/office/drawing/2014/main" xmlns="" id="{DD4A86ED-1B05-EC12-D0FF-47A24C5F8A89}"/>
              </a:ext>
            </a:extLst>
          </p:cNvPr>
          <p:cNvPicPr>
            <a:picLocks noChangeAspect="1"/>
          </p:cNvPicPr>
          <p:nvPr/>
        </p:nvPicPr>
        <p:blipFill rotWithShape="1">
          <a:blip r:embed="rId2">
            <a:extLst>
              <a:ext uri="{28A0092B-C50C-407E-A947-70E740481C1C}">
                <a14:useLocalDpi xmlns:a14="http://schemas.microsoft.com/office/drawing/2010/main" val="0"/>
              </a:ext>
            </a:extLst>
          </a:blip>
          <a:srcRect l="57998"/>
          <a:stretch/>
        </p:blipFill>
        <p:spPr>
          <a:xfrm>
            <a:off x="0" y="3022855"/>
            <a:ext cx="932469" cy="4351338"/>
          </a:xfrm>
          <a:prstGeom prst="rect">
            <a:avLst/>
          </a:prstGeom>
        </p:spPr>
      </p:pic>
      <p:pic>
        <p:nvPicPr>
          <p:cNvPr id="11" name="عنصر نائب للمحتوى 12" descr="صورة تحتوي على فن, شكل&#10;&#10;تم إنشاء الوصف تلقائياً">
            <a:extLst>
              <a:ext uri="{FF2B5EF4-FFF2-40B4-BE49-F238E27FC236}">
                <a16:creationId xmlns:a16="http://schemas.microsoft.com/office/drawing/2014/main" xmlns="" id="{D7AF50A4-9ADF-4B4A-BBC7-4C29F1F39560}"/>
              </a:ext>
            </a:extLst>
          </p:cNvPr>
          <p:cNvPicPr>
            <a:picLocks noChangeAspect="1"/>
          </p:cNvPicPr>
          <p:nvPr/>
        </p:nvPicPr>
        <p:blipFill rotWithShape="1">
          <a:blip r:embed="rId2">
            <a:alphaModFix amt="20000"/>
            <a:extLst>
              <a:ext uri="{28A0092B-C50C-407E-A947-70E740481C1C}">
                <a14:useLocalDpi xmlns:a14="http://schemas.microsoft.com/office/drawing/2010/main" val="0"/>
              </a:ext>
            </a:extLst>
          </a:blip>
          <a:srcRect t="18617"/>
          <a:stretch/>
        </p:blipFill>
        <p:spPr>
          <a:xfrm>
            <a:off x="-83299" y="0"/>
            <a:ext cx="2220070" cy="3541254"/>
          </a:xfrm>
          <a:prstGeom prst="rect">
            <a:avLst/>
          </a:prstGeom>
        </p:spPr>
      </p:pic>
    </p:spTree>
    <p:extLst>
      <p:ext uri="{BB962C8B-B14F-4D97-AF65-F5344CB8AC3E}">
        <p14:creationId xmlns:p14="http://schemas.microsoft.com/office/powerpoint/2010/main" val="3114145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CEBDDC71-6CBA-FB80-4487-FF35099C5861}"/>
            </a:ext>
          </a:extLst>
        </p:cNvPr>
        <p:cNvGrpSpPr/>
        <p:nvPr/>
      </p:nvGrpSpPr>
      <p:grpSpPr>
        <a:xfrm>
          <a:off x="0" y="0"/>
          <a:ext cx="0" cy="0"/>
          <a:chOff x="0" y="0"/>
          <a:chExt cx="0" cy="0"/>
        </a:xfrm>
      </p:grpSpPr>
      <p:pic>
        <p:nvPicPr>
          <p:cNvPr id="2" name="عنصر نائب للمحتوى 12" descr="صورة تحتوي على فن, شكل&#10;&#10;تم إنشاء الوصف تلقائياً">
            <a:extLst>
              <a:ext uri="{FF2B5EF4-FFF2-40B4-BE49-F238E27FC236}">
                <a16:creationId xmlns:a16="http://schemas.microsoft.com/office/drawing/2014/main" xmlns="" id="{B95CF4F0-6D1D-BEA3-31CD-DC9B606DC06D}"/>
              </a:ext>
            </a:extLst>
          </p:cNvPr>
          <p:cNvPicPr>
            <a:picLocks noGrp="1" noChangeAspect="1"/>
          </p:cNvPicPr>
          <p:nvPr>
            <p:ph idx="1"/>
          </p:nvPr>
        </p:nvPicPr>
        <p:blipFill>
          <a:blip r:embed="rId2">
            <a:alphaModFix amt="50000"/>
            <a:extLst>
              <a:ext uri="{28A0092B-C50C-407E-A947-70E740481C1C}">
                <a14:useLocalDpi xmlns:a14="http://schemas.microsoft.com/office/drawing/2010/main" val="0"/>
              </a:ext>
            </a:extLst>
          </a:blip>
          <a:stretch>
            <a:fillRect/>
          </a:stretch>
        </p:blipFill>
        <p:spPr>
          <a:xfrm rot="5400000">
            <a:off x="8886339" y="-979589"/>
            <a:ext cx="2446870" cy="4795866"/>
          </a:xfrm>
          <a:effectLst>
            <a:softEdge rad="635000"/>
          </a:effectLst>
        </p:spPr>
      </p:pic>
      <p:sp>
        <p:nvSpPr>
          <p:cNvPr id="8" name="العنوان 12">
            <a:extLst>
              <a:ext uri="{FF2B5EF4-FFF2-40B4-BE49-F238E27FC236}">
                <a16:creationId xmlns:a16="http://schemas.microsoft.com/office/drawing/2014/main" xmlns="" id="{429AC058-C18B-3801-9600-23748C71C821}"/>
              </a:ext>
            </a:extLst>
          </p:cNvPr>
          <p:cNvSpPr txBox="1">
            <a:spLocks/>
          </p:cNvSpPr>
          <p:nvPr/>
        </p:nvSpPr>
        <p:spPr>
          <a:xfrm flipH="1">
            <a:off x="9414029" y="728974"/>
            <a:ext cx="1594528" cy="1096962"/>
          </a:xfrm>
          <a:prstGeom prst="rect">
            <a:avLst/>
          </a:prstGeom>
        </p:spPr>
        <p:txBody>
          <a:bodyPr vert="horz" lIns="0" tIns="45720" rIns="0" bIns="45720" rtlCol="1" anchor="b">
            <a:normAutofit/>
          </a:bodyPr>
          <a:lstStyle>
            <a:lvl1pPr algn="r" defTabSz="914400" rtl="1" eaLnBrk="1" latinLnBrk="0" hangingPunct="1">
              <a:lnSpc>
                <a:spcPct val="90000"/>
              </a:lnSpc>
              <a:spcBef>
                <a:spcPct val="0"/>
              </a:spcBef>
              <a:buNone/>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pPr marL="0" marR="0" lvl="0" indent="0" algn="r" defTabSz="914400" rtl="1" eaLnBrk="1" fontAlgn="auto" latinLnBrk="0" hangingPunct="1">
              <a:lnSpc>
                <a:spcPct val="90000"/>
              </a:lnSpc>
              <a:spcBef>
                <a:spcPct val="0"/>
              </a:spcBef>
              <a:spcAft>
                <a:spcPts val="0"/>
              </a:spcAft>
              <a:buClrTx/>
              <a:buSzTx/>
              <a:buFontTx/>
              <a:buNone/>
              <a:tabLst/>
              <a:defRPr/>
            </a:pPr>
            <a:r>
              <a:rPr kumimoji="0" lang="ar-SA" sz="5400" b="1" i="0" u="none" strike="noStrike" kern="1200" cap="none" spc="0" normalizeH="0" baseline="0" noProof="0" dirty="0">
                <a:ln>
                  <a:noFill/>
                </a:ln>
                <a:solidFill>
                  <a:schemeClr val="accent5">
                    <a:lumMod val="50000"/>
                  </a:schemeClr>
                </a:solidFill>
                <a:effectLst/>
                <a:uLnTx/>
                <a:uFillTx/>
                <a:cs typeface="Diwani Letter" panose="02010400000000000000" pitchFamily="2" charset="-78"/>
              </a:rPr>
              <a:t>أنى أبكي</a:t>
            </a:r>
          </a:p>
        </p:txBody>
      </p:sp>
      <p:sp>
        <p:nvSpPr>
          <p:cNvPr id="7" name="عنصر نائب للنص 3">
            <a:extLst>
              <a:ext uri="{FF2B5EF4-FFF2-40B4-BE49-F238E27FC236}">
                <a16:creationId xmlns:a16="http://schemas.microsoft.com/office/drawing/2014/main" xmlns="" id="{1313D680-4783-9C28-2835-4113B3B9DE98}"/>
              </a:ext>
            </a:extLst>
          </p:cNvPr>
          <p:cNvSpPr txBox="1">
            <a:spLocks/>
          </p:cNvSpPr>
          <p:nvPr/>
        </p:nvSpPr>
        <p:spPr>
          <a:xfrm flipH="1">
            <a:off x="732459" y="1456857"/>
            <a:ext cx="7123043" cy="3007947"/>
          </a:xfrm>
          <a:prstGeom prst="rect">
            <a:avLst/>
          </a:prstGeom>
        </p:spPr>
        <p:txBody>
          <a:bodyPr rtlCol="1">
            <a:noAutofit/>
          </a:bodyPr>
          <a:lstStyle>
            <a:lvl1pPr marL="228600" indent="-228600" algn="r" defTabSz="914400" rtl="1" eaLnBrk="1" latinLnBrk="0" hangingPunct="1">
              <a:lnSpc>
                <a:spcPct val="90000"/>
              </a:lnSpc>
              <a:spcBef>
                <a:spcPts val="1800"/>
              </a:spcBef>
              <a:buFont typeface="Wingdings" panose="05000000000000000000" pitchFamily="2" charset="2"/>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r" defTabSz="914400" rtl="1" eaLnBrk="1" latinLnBrk="0" hangingPunct="1">
              <a:lnSpc>
                <a:spcPct val="90000"/>
              </a:lnSpc>
              <a:spcBef>
                <a:spcPts val="600"/>
              </a:spcBef>
              <a:buFont typeface="Wingdings" panose="05000000000000000000" pitchFamily="2" charset="2"/>
              <a:buChar char="§"/>
              <a:defRP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r" defTabSz="914400" rtl="1" eaLnBrk="1" latinLnBrk="0" hangingPunct="1">
              <a:lnSpc>
                <a:spcPct val="90000"/>
              </a:lnSpc>
              <a:spcBef>
                <a:spcPts val="600"/>
              </a:spcBef>
              <a:buFont typeface="Wingdings" panose="05000000000000000000" pitchFamily="2" charset="2"/>
              <a:buChar char="§"/>
              <a:defRPr sz="14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r" defTabSz="914400" rtl="1" eaLnBrk="1" latinLnBrk="0" hangingPunct="1">
              <a:lnSpc>
                <a:spcPct val="90000"/>
              </a:lnSpc>
              <a:spcBef>
                <a:spcPts val="600"/>
              </a:spcBef>
              <a:buFont typeface="Wingdings" panose="05000000000000000000" pitchFamily="2" charset="2"/>
              <a:buChar char="§"/>
              <a:defRPr sz="14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r" defTabSz="914400" rtl="1" eaLnBrk="1" latinLnBrk="0" hangingPunct="1">
              <a:lnSpc>
                <a:spcPct val="90000"/>
              </a:lnSpc>
              <a:spcBef>
                <a:spcPts val="600"/>
              </a:spcBef>
              <a:buFont typeface="Wingdings" panose="05000000000000000000" pitchFamily="2" charset="2"/>
              <a:buChar char="§"/>
              <a:defRPr sz="14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r" defTabSz="914400" rtl="1" eaLnBrk="1" latinLnBrk="0" hangingPunct="1">
              <a:lnSpc>
                <a:spcPct val="90000"/>
              </a:lnSpc>
              <a:spcBef>
                <a:spcPts val="500"/>
              </a:spcBef>
              <a:buFont typeface="Wingdings" panose="05000000000000000000" pitchFamily="2" charset="2"/>
              <a:buChar char="§"/>
              <a:defRPr sz="1400" kern="1200">
                <a:solidFill>
                  <a:schemeClr val="tx1"/>
                </a:solidFill>
                <a:latin typeface="Tahoma" panose="020B0604030504040204" pitchFamily="34" charset="0"/>
                <a:ea typeface="Tahoma" panose="020B0604030504040204" pitchFamily="34" charset="0"/>
                <a:cs typeface="Tahoma" panose="020B0604030504040204" pitchFamily="34" charset="0"/>
              </a:defRPr>
            </a:lvl6pPr>
            <a:lvl7pPr marL="2971800" indent="-228600" algn="r" defTabSz="914400" rtl="1" eaLnBrk="1" latinLnBrk="0" hangingPunct="1">
              <a:lnSpc>
                <a:spcPct val="90000"/>
              </a:lnSpc>
              <a:spcBef>
                <a:spcPts val="500"/>
              </a:spcBef>
              <a:buFont typeface="Wingdings" panose="05000000000000000000" pitchFamily="2" charset="2"/>
              <a:buChar char="§"/>
              <a:defRPr sz="1400" kern="1200">
                <a:solidFill>
                  <a:schemeClr val="tx1"/>
                </a:solidFill>
                <a:latin typeface="Tahoma" panose="020B0604030504040204" pitchFamily="34" charset="0"/>
                <a:ea typeface="Tahoma" panose="020B0604030504040204" pitchFamily="34" charset="0"/>
                <a:cs typeface="Tahoma" panose="020B0604030504040204" pitchFamily="34" charset="0"/>
              </a:defRPr>
            </a:lvl7pPr>
            <a:lvl8pPr marL="3429000" indent="-228600" algn="r" defTabSz="914400" rtl="1" eaLnBrk="1" latinLnBrk="0" hangingPunct="1">
              <a:lnSpc>
                <a:spcPct val="90000"/>
              </a:lnSpc>
              <a:spcBef>
                <a:spcPts val="500"/>
              </a:spcBef>
              <a:buFont typeface="Wingdings" panose="05000000000000000000" pitchFamily="2" charset="2"/>
              <a:buChar char="§"/>
              <a:defRPr sz="1400" kern="1200">
                <a:solidFill>
                  <a:schemeClr val="tx1"/>
                </a:solidFill>
                <a:latin typeface="Tahoma" panose="020B0604030504040204" pitchFamily="34" charset="0"/>
                <a:ea typeface="Tahoma" panose="020B0604030504040204" pitchFamily="34" charset="0"/>
                <a:cs typeface="Tahoma" panose="020B0604030504040204" pitchFamily="34" charset="0"/>
              </a:defRPr>
            </a:lvl8pPr>
            <a:lvl9pPr marL="3886200" indent="-228600" algn="r" defTabSz="914400" rtl="1" eaLnBrk="1" latinLnBrk="0" hangingPunct="1">
              <a:lnSpc>
                <a:spcPct val="90000"/>
              </a:lnSpc>
              <a:spcBef>
                <a:spcPts val="500"/>
              </a:spcBef>
              <a:buFont typeface="Wingdings" panose="05000000000000000000" pitchFamily="2" charset="2"/>
              <a:buChar char="§"/>
              <a:defRPr sz="1400" kern="1200">
                <a:solidFill>
                  <a:schemeClr val="tx1"/>
                </a:solidFill>
                <a:latin typeface="Tahoma" panose="020B0604030504040204" pitchFamily="34" charset="0"/>
                <a:ea typeface="Tahoma" panose="020B0604030504040204" pitchFamily="34" charset="0"/>
                <a:cs typeface="Tahoma" panose="020B0604030504040204" pitchFamily="34" charset="0"/>
              </a:defRPr>
            </a:lvl9pPr>
          </a:lstStyle>
          <a:p>
            <a:pPr marL="0" marR="0" lvl="0" indent="0" algn="just" defTabSz="914400" rtl="1" eaLnBrk="1" fontAlgn="auto" latinLnBrk="0" hangingPunct="1">
              <a:lnSpc>
                <a:spcPct val="150000"/>
              </a:lnSpc>
              <a:spcBef>
                <a:spcPts val="0"/>
              </a:spcBef>
              <a:spcAft>
                <a:spcPts val="0"/>
              </a:spcAft>
              <a:buClrTx/>
              <a:buSzTx/>
              <a:buFont typeface="Wingdings" panose="05000000000000000000" pitchFamily="2" charset="2"/>
              <a:buNone/>
              <a:tabLst/>
              <a:defRPr/>
            </a:pPr>
            <a:r>
              <a:rPr lang="ar-SA" sz="2800" b="1" dirty="0">
                <a:solidFill>
                  <a:srgbClr val="002060"/>
                </a:solidFill>
                <a:latin typeface="Arabic Typesetting" panose="03020402040406030203" pitchFamily="66" charset="-78"/>
                <a:ea typeface="Calibri" panose="020F0502020204030204" pitchFamily="34" charset="0"/>
                <a:cs typeface="DecoType Naskh Variants" panose="02010400000000000000" pitchFamily="2" charset="-78"/>
              </a:rPr>
              <a:t>              أنا أبكي على أيّام قريتنا التي رحلت وأبتهلُ</a:t>
            </a:r>
          </a:p>
          <a:p>
            <a:pPr marL="0" marR="0" lvl="0" indent="0" defTabSz="914400" rtl="1" eaLnBrk="1" fontAlgn="auto" latinLnBrk="0" hangingPunct="1">
              <a:lnSpc>
                <a:spcPct val="150000"/>
              </a:lnSpc>
              <a:spcBef>
                <a:spcPts val="0"/>
              </a:spcBef>
              <a:spcAft>
                <a:spcPts val="0"/>
              </a:spcAft>
              <a:buClrTx/>
              <a:buSzTx/>
              <a:buFont typeface="Wingdings" panose="05000000000000000000" pitchFamily="2" charset="2"/>
              <a:buNone/>
              <a:tabLst/>
              <a:defRPr/>
            </a:pPr>
            <a:r>
              <a:rPr lang="ar-SA" sz="2800" b="1" dirty="0">
                <a:solidFill>
                  <a:srgbClr val="002060"/>
                </a:solidFill>
                <a:latin typeface="Arabic Typesetting" panose="03020402040406030203" pitchFamily="66" charset="-78"/>
                <a:ea typeface="Calibri" panose="020F0502020204030204" pitchFamily="34" charset="0"/>
                <a:cs typeface="DecoType Naskh Variants" panose="02010400000000000000" pitchFamily="2" charset="-78"/>
              </a:rPr>
              <a:t>              أزقتُها مقوّسةُ العقودِ وصبحُها الخضِلُ</a:t>
            </a:r>
          </a:p>
          <a:p>
            <a:pPr marL="0" marR="0" lvl="0" indent="0" defTabSz="914400" rtl="1" eaLnBrk="1" fontAlgn="auto" latinLnBrk="0" hangingPunct="1">
              <a:lnSpc>
                <a:spcPct val="150000"/>
              </a:lnSpc>
              <a:spcBef>
                <a:spcPts val="0"/>
              </a:spcBef>
              <a:spcAft>
                <a:spcPts val="0"/>
              </a:spcAft>
              <a:buClrTx/>
              <a:buSzTx/>
              <a:buFont typeface="Wingdings" panose="05000000000000000000" pitchFamily="2" charset="2"/>
              <a:buNone/>
              <a:tabLst/>
              <a:defRPr/>
            </a:pPr>
            <a:endParaRPr lang="ar-SA" sz="2800" b="1" dirty="0">
              <a:solidFill>
                <a:srgbClr val="002060"/>
              </a:solidFill>
              <a:latin typeface="Arabic Typesetting" panose="03020402040406030203" pitchFamily="66" charset="-78"/>
              <a:ea typeface="Calibri" panose="020F0502020204030204" pitchFamily="34" charset="0"/>
              <a:cs typeface="DecoType Naskh Variants" panose="02010400000000000000" pitchFamily="2" charset="-78"/>
            </a:endParaRPr>
          </a:p>
          <a:p>
            <a:pPr marL="0" marR="0" lvl="0" indent="0" algn="just" defTabSz="914400" rtl="1" eaLnBrk="1" fontAlgn="auto" latinLnBrk="0" hangingPunct="1">
              <a:lnSpc>
                <a:spcPct val="150000"/>
              </a:lnSpc>
              <a:spcBef>
                <a:spcPts val="0"/>
              </a:spcBef>
              <a:spcAft>
                <a:spcPts val="0"/>
              </a:spcAft>
              <a:buClrTx/>
              <a:buSzTx/>
              <a:buFont typeface="Wingdings" panose="05000000000000000000" pitchFamily="2" charset="2"/>
              <a:buNone/>
              <a:tabLst/>
              <a:defRPr/>
            </a:pPr>
            <a:r>
              <a:rPr lang="ar-SA" sz="2800" b="1" dirty="0">
                <a:solidFill>
                  <a:srgbClr val="002060"/>
                </a:solidFill>
                <a:latin typeface="Arabic Typesetting" panose="03020402040406030203" pitchFamily="66" charset="-78"/>
                <a:ea typeface="Calibri" panose="020F0502020204030204" pitchFamily="34" charset="0"/>
                <a:cs typeface="DecoType Naskh Variants" panose="02010400000000000000" pitchFamily="2" charset="-78"/>
              </a:rPr>
              <a:t>              ومغربُها الذي برجوعِ قطعان الرعاة إليه يكتحل</a:t>
            </a:r>
          </a:p>
          <a:p>
            <a:pPr marL="0" marR="0" lvl="0" indent="0" algn="just" defTabSz="914400" rtl="1" eaLnBrk="1" fontAlgn="auto" latinLnBrk="0" hangingPunct="1">
              <a:lnSpc>
                <a:spcPct val="150000"/>
              </a:lnSpc>
              <a:spcBef>
                <a:spcPts val="0"/>
              </a:spcBef>
              <a:spcAft>
                <a:spcPts val="0"/>
              </a:spcAft>
              <a:buClrTx/>
              <a:buSzTx/>
              <a:buFont typeface="Wingdings" panose="05000000000000000000" pitchFamily="2" charset="2"/>
              <a:buNone/>
              <a:tabLst/>
              <a:defRPr/>
            </a:pPr>
            <a:r>
              <a:rPr lang="ar-SA" sz="2800" b="1" dirty="0">
                <a:solidFill>
                  <a:srgbClr val="002060"/>
                </a:solidFill>
                <a:latin typeface="Arabic Typesetting" panose="03020402040406030203" pitchFamily="66" charset="-78"/>
                <a:ea typeface="Calibri" panose="020F0502020204030204" pitchFamily="34" charset="0"/>
                <a:cs typeface="DecoType Naskh Variants" panose="02010400000000000000" pitchFamily="2" charset="-78"/>
              </a:rPr>
              <a:t>              وفوق سقوفها البيضاء نفّضَ ريشه الحجل</a:t>
            </a:r>
          </a:p>
          <a:p>
            <a:pPr marL="0" marR="0" lvl="0" indent="0" algn="just" defTabSz="914400" rtl="1" eaLnBrk="1" fontAlgn="auto" latinLnBrk="0" hangingPunct="1">
              <a:lnSpc>
                <a:spcPct val="150000"/>
              </a:lnSpc>
              <a:spcBef>
                <a:spcPts val="0"/>
              </a:spcBef>
              <a:spcAft>
                <a:spcPts val="0"/>
              </a:spcAft>
              <a:buClrTx/>
              <a:buSzTx/>
              <a:buFont typeface="Wingdings" panose="05000000000000000000" pitchFamily="2" charset="2"/>
              <a:buNone/>
              <a:tabLst/>
              <a:defRPr/>
            </a:pPr>
            <a:r>
              <a:rPr lang="ar-SA" sz="2800" b="1" dirty="0">
                <a:solidFill>
                  <a:srgbClr val="002060"/>
                </a:solidFill>
                <a:latin typeface="Arabic Typesetting" panose="03020402040406030203" pitchFamily="66" charset="-78"/>
                <a:ea typeface="Calibri" panose="020F0502020204030204" pitchFamily="34" charset="0"/>
                <a:cs typeface="DecoType Naskh Variants" panose="02010400000000000000" pitchFamily="2" charset="-78"/>
              </a:rPr>
              <a:t>              وكيف يجيئها المطرُ؟ </a:t>
            </a:r>
          </a:p>
        </p:txBody>
      </p:sp>
      <p:pic>
        <p:nvPicPr>
          <p:cNvPr id="3" name="صورة 2" descr="صورة تحتوي على نجمة, فن, الرسومات, الإبداع&#10;&#10;تم إنشاء الوصف تلقائياً">
            <a:extLst>
              <a:ext uri="{FF2B5EF4-FFF2-40B4-BE49-F238E27FC236}">
                <a16:creationId xmlns:a16="http://schemas.microsoft.com/office/drawing/2014/main" xmlns="" id="{F3F9ED5B-459E-805C-2558-5093305A50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88679" y="63685"/>
            <a:ext cx="1382305" cy="2709319"/>
          </a:xfrm>
          <a:prstGeom prst="rect">
            <a:avLst/>
          </a:prstGeom>
        </p:spPr>
      </p:pic>
      <p:pic>
        <p:nvPicPr>
          <p:cNvPr id="5" name="عنصر نائب للمحتوى 12" descr="صورة تحتوي على فن, شكل&#10;&#10;تم إنشاء الوصف تلقائياً">
            <a:extLst>
              <a:ext uri="{FF2B5EF4-FFF2-40B4-BE49-F238E27FC236}">
                <a16:creationId xmlns:a16="http://schemas.microsoft.com/office/drawing/2014/main" xmlns="" id="{A398854C-A65A-28CB-9128-A71E5AE34812}"/>
              </a:ext>
            </a:extLst>
          </p:cNvPr>
          <p:cNvPicPr>
            <a:picLocks noChangeAspect="1"/>
          </p:cNvPicPr>
          <p:nvPr/>
        </p:nvPicPr>
        <p:blipFill>
          <a:blip r:embed="rId2">
            <a:alphaModFix amt="50000"/>
            <a:extLst>
              <a:ext uri="{28A0092B-C50C-407E-A947-70E740481C1C}">
                <a14:useLocalDpi xmlns:a14="http://schemas.microsoft.com/office/drawing/2010/main" val="0"/>
              </a:ext>
            </a:extLst>
          </a:blip>
          <a:stretch>
            <a:fillRect/>
          </a:stretch>
        </p:blipFill>
        <p:spPr>
          <a:xfrm rot="5400000">
            <a:off x="729972" y="3885752"/>
            <a:ext cx="2446870" cy="4795866"/>
          </a:xfrm>
          <a:prstGeom prst="rect">
            <a:avLst/>
          </a:prstGeom>
          <a:effectLst>
            <a:softEdge rad="635000"/>
          </a:effectLst>
        </p:spPr>
      </p:pic>
      <p:pic>
        <p:nvPicPr>
          <p:cNvPr id="9" name="عنصر نائب للمحتوى 12" descr="صورة تحتوي على فن, شكل&#10;&#10;تم إنشاء الوصف تلقائياً">
            <a:extLst>
              <a:ext uri="{FF2B5EF4-FFF2-40B4-BE49-F238E27FC236}">
                <a16:creationId xmlns:a16="http://schemas.microsoft.com/office/drawing/2014/main" xmlns="" id="{E5221A0B-8974-DEDE-D9F8-19BDA1734CCA}"/>
              </a:ext>
            </a:extLst>
          </p:cNvPr>
          <p:cNvPicPr>
            <a:picLocks noChangeAspect="1"/>
          </p:cNvPicPr>
          <p:nvPr/>
        </p:nvPicPr>
        <p:blipFill rotWithShape="1">
          <a:blip r:embed="rId2">
            <a:extLst>
              <a:ext uri="{28A0092B-C50C-407E-A947-70E740481C1C}">
                <a14:useLocalDpi xmlns:a14="http://schemas.microsoft.com/office/drawing/2010/main" val="0"/>
              </a:ext>
            </a:extLst>
          </a:blip>
          <a:srcRect l="57998"/>
          <a:stretch/>
        </p:blipFill>
        <p:spPr>
          <a:xfrm rot="16200000">
            <a:off x="1709436" y="4227113"/>
            <a:ext cx="932469" cy="4351338"/>
          </a:xfrm>
          <a:prstGeom prst="rect">
            <a:avLst/>
          </a:prstGeom>
        </p:spPr>
      </p:pic>
      <p:sp>
        <p:nvSpPr>
          <p:cNvPr id="10" name="قوس كبير أيمن 9">
            <a:extLst>
              <a:ext uri="{FF2B5EF4-FFF2-40B4-BE49-F238E27FC236}">
                <a16:creationId xmlns:a16="http://schemas.microsoft.com/office/drawing/2014/main" xmlns="" id="{96B98A70-BD09-2A0B-6E50-8EFDAED03F95}"/>
              </a:ext>
            </a:extLst>
          </p:cNvPr>
          <p:cNvSpPr/>
          <p:nvPr/>
        </p:nvSpPr>
        <p:spPr>
          <a:xfrm>
            <a:off x="7198856" y="1510479"/>
            <a:ext cx="490522" cy="1262525"/>
          </a:xfrm>
          <a:prstGeom prst="rightBrace">
            <a:avLst/>
          </a:prstGeom>
        </p:spPr>
        <p:style>
          <a:lnRef idx="2">
            <a:schemeClr val="accent5"/>
          </a:lnRef>
          <a:fillRef idx="0">
            <a:schemeClr val="accent5"/>
          </a:fillRef>
          <a:effectRef idx="1">
            <a:schemeClr val="accent5"/>
          </a:effectRef>
          <a:fontRef idx="minor">
            <a:schemeClr val="tx1"/>
          </a:fontRef>
        </p:style>
        <p:txBody>
          <a:bodyPr rtlCol="0" anchor="ctr"/>
          <a:lstStyle/>
          <a:p>
            <a:pPr algn="ctr"/>
            <a:endParaRPr lang="en-US"/>
          </a:p>
        </p:txBody>
      </p:sp>
      <p:pic>
        <p:nvPicPr>
          <p:cNvPr id="11" name="صورة 10" descr="صورة تحتوي على نجمة, فن, الرسومات, الإبداع&#10;&#10;تم إنشاء الوصف تلقائياً">
            <a:extLst>
              <a:ext uri="{FF2B5EF4-FFF2-40B4-BE49-F238E27FC236}">
                <a16:creationId xmlns:a16="http://schemas.microsoft.com/office/drawing/2014/main" xmlns="" id="{BD53CEFC-4665-44A7-FEC4-6EA94C399516}"/>
              </a:ext>
            </a:extLst>
          </p:cNvPr>
          <p:cNvPicPr>
            <a:picLocks noChangeAspect="1"/>
          </p:cNvPicPr>
          <p:nvPr/>
        </p:nvPicPr>
        <p:blipFill>
          <a:blip r:embed="rId4" cstate="print">
            <a:alphaModFix amt="50000"/>
            <a:extLst>
              <a:ext uri="{28A0092B-C50C-407E-A947-70E740481C1C}">
                <a14:useLocalDpi xmlns:a14="http://schemas.microsoft.com/office/drawing/2010/main" val="0"/>
              </a:ext>
            </a:extLst>
          </a:blip>
          <a:stretch>
            <a:fillRect/>
          </a:stretch>
        </p:blipFill>
        <p:spPr>
          <a:xfrm rot="10800000">
            <a:off x="7245885" y="1047427"/>
            <a:ext cx="1103111" cy="1913403"/>
          </a:xfrm>
          <a:prstGeom prst="rect">
            <a:avLst/>
          </a:prstGeom>
        </p:spPr>
      </p:pic>
      <p:sp>
        <p:nvSpPr>
          <p:cNvPr id="12" name="قوس كبير أيمن 11">
            <a:extLst>
              <a:ext uri="{FF2B5EF4-FFF2-40B4-BE49-F238E27FC236}">
                <a16:creationId xmlns:a16="http://schemas.microsoft.com/office/drawing/2014/main" xmlns="" id="{7B624FEC-3BC8-A8C4-DD2C-885FB7C9F179}"/>
              </a:ext>
            </a:extLst>
          </p:cNvPr>
          <p:cNvSpPr/>
          <p:nvPr/>
        </p:nvSpPr>
        <p:spPr>
          <a:xfrm>
            <a:off x="7205209" y="3438028"/>
            <a:ext cx="490522" cy="2039112"/>
          </a:xfrm>
          <a:prstGeom prst="rightBrace">
            <a:avLst/>
          </a:prstGeom>
        </p:spPr>
        <p:style>
          <a:lnRef idx="2">
            <a:schemeClr val="accent5"/>
          </a:lnRef>
          <a:fillRef idx="0">
            <a:schemeClr val="accent5"/>
          </a:fillRef>
          <a:effectRef idx="1">
            <a:schemeClr val="accent5"/>
          </a:effectRef>
          <a:fontRef idx="minor">
            <a:schemeClr val="tx1"/>
          </a:fontRef>
        </p:style>
        <p:txBody>
          <a:bodyPr rtlCol="0" anchor="ctr"/>
          <a:lstStyle/>
          <a:p>
            <a:pPr algn="ctr"/>
            <a:endParaRPr lang="en-US"/>
          </a:p>
        </p:txBody>
      </p:sp>
      <p:pic>
        <p:nvPicPr>
          <p:cNvPr id="13" name="صورة 12" descr="صورة تحتوي على نجمة, فن, الرسومات, الإبداع&#10;&#10;تم إنشاء الوصف تلقائياً">
            <a:extLst>
              <a:ext uri="{FF2B5EF4-FFF2-40B4-BE49-F238E27FC236}">
                <a16:creationId xmlns:a16="http://schemas.microsoft.com/office/drawing/2014/main" xmlns="" id="{AE4E4A9C-4C89-3C69-EDAB-03E8D0E1083C}"/>
              </a:ext>
            </a:extLst>
          </p:cNvPr>
          <p:cNvPicPr>
            <a:picLocks noChangeAspect="1"/>
          </p:cNvPicPr>
          <p:nvPr/>
        </p:nvPicPr>
        <p:blipFill>
          <a:blip r:embed="rId5" cstate="print">
            <a:alphaModFix amt="50000"/>
            <a:extLst>
              <a:ext uri="{28A0092B-C50C-407E-A947-70E740481C1C}">
                <a14:useLocalDpi xmlns:a14="http://schemas.microsoft.com/office/drawing/2010/main" val="0"/>
              </a:ext>
            </a:extLst>
          </a:blip>
          <a:stretch>
            <a:fillRect/>
          </a:stretch>
        </p:blipFill>
        <p:spPr>
          <a:xfrm rot="10800000">
            <a:off x="7236562" y="3224409"/>
            <a:ext cx="1103111" cy="2162098"/>
          </a:xfrm>
          <a:prstGeom prst="rect">
            <a:avLst/>
          </a:prstGeom>
        </p:spPr>
      </p:pic>
      <p:pic>
        <p:nvPicPr>
          <p:cNvPr id="14" name="عنصر نائب للمحتوى 12" descr="صورة تحتوي على فن, شكل&#10;&#10;تم إنشاء الوصف تلقائياً">
            <a:extLst>
              <a:ext uri="{FF2B5EF4-FFF2-40B4-BE49-F238E27FC236}">
                <a16:creationId xmlns:a16="http://schemas.microsoft.com/office/drawing/2014/main" xmlns="" id="{186FDAC9-C8E2-44EA-E43A-F0602258E4AC}"/>
              </a:ext>
            </a:extLst>
          </p:cNvPr>
          <p:cNvPicPr>
            <a:picLocks noChangeAspect="1"/>
          </p:cNvPicPr>
          <p:nvPr/>
        </p:nvPicPr>
        <p:blipFill rotWithShape="1">
          <a:blip r:embed="rId2">
            <a:alphaModFix amt="20000"/>
            <a:extLst>
              <a:ext uri="{28A0092B-C50C-407E-A947-70E740481C1C}">
                <a14:useLocalDpi xmlns:a14="http://schemas.microsoft.com/office/drawing/2010/main" val="0"/>
              </a:ext>
            </a:extLst>
          </a:blip>
          <a:srcRect t="68664"/>
          <a:stretch/>
        </p:blipFill>
        <p:spPr>
          <a:xfrm>
            <a:off x="-253793" y="0"/>
            <a:ext cx="4351339" cy="2672560"/>
          </a:xfrm>
          <a:prstGeom prst="rect">
            <a:avLst/>
          </a:prstGeom>
        </p:spPr>
      </p:pic>
    </p:spTree>
    <p:extLst>
      <p:ext uri="{BB962C8B-B14F-4D97-AF65-F5344CB8AC3E}">
        <p14:creationId xmlns:p14="http://schemas.microsoft.com/office/powerpoint/2010/main" val="21585637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3C7D3025-121C-0D28-6DD0-EBAC33BF55C2}"/>
            </a:ext>
          </a:extLst>
        </p:cNvPr>
        <p:cNvGrpSpPr/>
        <p:nvPr/>
      </p:nvGrpSpPr>
      <p:grpSpPr>
        <a:xfrm>
          <a:off x="0" y="0"/>
          <a:ext cx="0" cy="0"/>
          <a:chOff x="0" y="0"/>
          <a:chExt cx="0" cy="0"/>
        </a:xfrm>
      </p:grpSpPr>
      <p:pic>
        <p:nvPicPr>
          <p:cNvPr id="2" name="عنصر نائب للمحتوى 12" descr="صورة تحتوي على فن, شكل&#10;&#10;تم إنشاء الوصف تلقائياً">
            <a:extLst>
              <a:ext uri="{FF2B5EF4-FFF2-40B4-BE49-F238E27FC236}">
                <a16:creationId xmlns:a16="http://schemas.microsoft.com/office/drawing/2014/main" xmlns="" id="{7823E40F-F24A-6156-974C-3B7B4564C87F}"/>
              </a:ext>
            </a:extLst>
          </p:cNvPr>
          <p:cNvPicPr>
            <a:picLocks noGrp="1" noChangeAspect="1"/>
          </p:cNvPicPr>
          <p:nvPr>
            <p:ph idx="1"/>
          </p:nvPr>
        </p:nvPicPr>
        <p:blipFill>
          <a:blip r:embed="rId2">
            <a:alphaModFix amt="50000"/>
            <a:extLst>
              <a:ext uri="{28A0092B-C50C-407E-A947-70E740481C1C}">
                <a14:useLocalDpi xmlns:a14="http://schemas.microsoft.com/office/drawing/2010/main" val="0"/>
              </a:ext>
            </a:extLst>
          </a:blip>
          <a:stretch>
            <a:fillRect/>
          </a:stretch>
        </p:blipFill>
        <p:spPr>
          <a:xfrm rot="5400000">
            <a:off x="9191675" y="-727971"/>
            <a:ext cx="2446870" cy="4795866"/>
          </a:xfrm>
          <a:effectLst>
            <a:softEdge rad="635000"/>
          </a:effectLst>
        </p:spPr>
      </p:pic>
      <p:pic>
        <p:nvPicPr>
          <p:cNvPr id="16" name="صورة 15" descr="صورة تحتوي على نجمة, فن, الرسومات, الإبداع&#10;&#10;تم إنشاء الوصف تلقائياً">
            <a:extLst>
              <a:ext uri="{FF2B5EF4-FFF2-40B4-BE49-F238E27FC236}">
                <a16:creationId xmlns:a16="http://schemas.microsoft.com/office/drawing/2014/main" xmlns="" id="{EADB89CA-AC54-C82D-0684-2ED2C2E5DA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76123" y="446527"/>
            <a:ext cx="1382305" cy="2709319"/>
          </a:xfrm>
          <a:prstGeom prst="rect">
            <a:avLst/>
          </a:prstGeom>
        </p:spPr>
      </p:pic>
      <p:sp>
        <p:nvSpPr>
          <p:cNvPr id="8" name="العنوان 12">
            <a:extLst>
              <a:ext uri="{FF2B5EF4-FFF2-40B4-BE49-F238E27FC236}">
                <a16:creationId xmlns:a16="http://schemas.microsoft.com/office/drawing/2014/main" xmlns="" id="{E9B81DD3-B6FD-ACE3-3EE6-36E83F00CE99}"/>
              </a:ext>
            </a:extLst>
          </p:cNvPr>
          <p:cNvSpPr txBox="1">
            <a:spLocks/>
          </p:cNvSpPr>
          <p:nvPr/>
        </p:nvSpPr>
        <p:spPr>
          <a:xfrm flipH="1">
            <a:off x="882280" y="775995"/>
            <a:ext cx="9980682" cy="1096962"/>
          </a:xfrm>
          <a:prstGeom prst="rect">
            <a:avLst/>
          </a:prstGeom>
        </p:spPr>
        <p:txBody>
          <a:bodyPr vert="horz" lIns="0" tIns="45720" rIns="0" bIns="45720" rtlCol="1" anchor="b">
            <a:normAutofit/>
          </a:bodyPr>
          <a:lstStyle>
            <a:lvl1pPr algn="r" defTabSz="914400" rtl="1" eaLnBrk="1" latinLnBrk="0" hangingPunct="1">
              <a:lnSpc>
                <a:spcPct val="90000"/>
              </a:lnSpc>
              <a:spcBef>
                <a:spcPct val="0"/>
              </a:spcBef>
              <a:buNone/>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pPr marL="0" marR="0" lvl="0" indent="0" algn="r" defTabSz="914400" rtl="1" eaLnBrk="1" fontAlgn="auto" latinLnBrk="0" hangingPunct="1">
              <a:lnSpc>
                <a:spcPct val="90000"/>
              </a:lnSpc>
              <a:spcBef>
                <a:spcPct val="0"/>
              </a:spcBef>
              <a:spcAft>
                <a:spcPts val="0"/>
              </a:spcAft>
              <a:buClrTx/>
              <a:buSzTx/>
              <a:buFontTx/>
              <a:buNone/>
              <a:tabLst/>
              <a:defRPr/>
            </a:pPr>
            <a:r>
              <a:rPr kumimoji="0" lang="ar-SA" sz="2800" b="1" i="0" u="none" strike="noStrike" kern="1200" cap="none" spc="0" normalizeH="0" baseline="0" noProof="0" dirty="0">
                <a:ln>
                  <a:noFill/>
                </a:ln>
                <a:solidFill>
                  <a:schemeClr val="accent5">
                    <a:lumMod val="50000"/>
                  </a:schemeClr>
                </a:solidFill>
                <a:effectLst/>
                <a:uLnTx/>
                <a:uFillTx/>
                <a:latin typeface="Tahoma" panose="020B0604030504040204" pitchFamily="34" charset="0"/>
                <a:ea typeface="Tahoma" panose="020B0604030504040204" pitchFamily="34" charset="0"/>
                <a:cs typeface="+mn-cs"/>
              </a:rPr>
              <a:t>أنى أبكي</a:t>
            </a:r>
          </a:p>
        </p:txBody>
      </p:sp>
      <p:sp>
        <p:nvSpPr>
          <p:cNvPr id="10" name="عنصر نائب للنص 3">
            <a:extLst>
              <a:ext uri="{FF2B5EF4-FFF2-40B4-BE49-F238E27FC236}">
                <a16:creationId xmlns:a16="http://schemas.microsoft.com/office/drawing/2014/main" xmlns="" id="{CBF45FAB-4593-1927-90C3-C9A9D127A05F}"/>
              </a:ext>
            </a:extLst>
          </p:cNvPr>
          <p:cNvSpPr txBox="1">
            <a:spLocks/>
          </p:cNvSpPr>
          <p:nvPr/>
        </p:nvSpPr>
        <p:spPr>
          <a:xfrm flipH="1">
            <a:off x="3334900" y="2064026"/>
            <a:ext cx="7719189" cy="2183640"/>
          </a:xfrm>
          <a:prstGeom prst="rect">
            <a:avLst/>
          </a:prstGeom>
        </p:spPr>
        <p:txBody>
          <a:bodyPr rtlCol="1">
            <a:noAutofit/>
          </a:bodyPr>
          <a:lstStyle>
            <a:lvl1pPr marL="228600" indent="-228600" algn="r" defTabSz="914400" rtl="1" eaLnBrk="1" latinLnBrk="0" hangingPunct="1">
              <a:lnSpc>
                <a:spcPct val="90000"/>
              </a:lnSpc>
              <a:spcBef>
                <a:spcPts val="1800"/>
              </a:spcBef>
              <a:buFont typeface="Wingdings" panose="05000000000000000000" pitchFamily="2" charset="2"/>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r" defTabSz="914400" rtl="1" eaLnBrk="1" latinLnBrk="0" hangingPunct="1">
              <a:lnSpc>
                <a:spcPct val="90000"/>
              </a:lnSpc>
              <a:spcBef>
                <a:spcPts val="600"/>
              </a:spcBef>
              <a:buFont typeface="Wingdings" panose="05000000000000000000" pitchFamily="2" charset="2"/>
              <a:buChar char="§"/>
              <a:defRP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r" defTabSz="914400" rtl="1" eaLnBrk="1" latinLnBrk="0" hangingPunct="1">
              <a:lnSpc>
                <a:spcPct val="90000"/>
              </a:lnSpc>
              <a:spcBef>
                <a:spcPts val="600"/>
              </a:spcBef>
              <a:buFont typeface="Wingdings" panose="05000000000000000000" pitchFamily="2" charset="2"/>
              <a:buChar char="§"/>
              <a:defRPr sz="14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r" defTabSz="914400" rtl="1" eaLnBrk="1" latinLnBrk="0" hangingPunct="1">
              <a:lnSpc>
                <a:spcPct val="90000"/>
              </a:lnSpc>
              <a:spcBef>
                <a:spcPts val="600"/>
              </a:spcBef>
              <a:buFont typeface="Wingdings" panose="05000000000000000000" pitchFamily="2" charset="2"/>
              <a:buChar char="§"/>
              <a:defRPr sz="14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r" defTabSz="914400" rtl="1" eaLnBrk="1" latinLnBrk="0" hangingPunct="1">
              <a:lnSpc>
                <a:spcPct val="90000"/>
              </a:lnSpc>
              <a:spcBef>
                <a:spcPts val="600"/>
              </a:spcBef>
              <a:buFont typeface="Wingdings" panose="05000000000000000000" pitchFamily="2" charset="2"/>
              <a:buChar char="§"/>
              <a:defRPr sz="14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r" defTabSz="914400" rtl="1" eaLnBrk="1" latinLnBrk="0" hangingPunct="1">
              <a:lnSpc>
                <a:spcPct val="90000"/>
              </a:lnSpc>
              <a:spcBef>
                <a:spcPts val="500"/>
              </a:spcBef>
              <a:buFont typeface="Wingdings" panose="05000000000000000000" pitchFamily="2" charset="2"/>
              <a:buChar char="§"/>
              <a:defRPr sz="1400" kern="1200">
                <a:solidFill>
                  <a:schemeClr val="tx1"/>
                </a:solidFill>
                <a:latin typeface="Tahoma" panose="020B0604030504040204" pitchFamily="34" charset="0"/>
                <a:ea typeface="Tahoma" panose="020B0604030504040204" pitchFamily="34" charset="0"/>
                <a:cs typeface="Tahoma" panose="020B0604030504040204" pitchFamily="34" charset="0"/>
              </a:defRPr>
            </a:lvl6pPr>
            <a:lvl7pPr marL="2971800" indent="-228600" algn="r" defTabSz="914400" rtl="1" eaLnBrk="1" latinLnBrk="0" hangingPunct="1">
              <a:lnSpc>
                <a:spcPct val="90000"/>
              </a:lnSpc>
              <a:spcBef>
                <a:spcPts val="500"/>
              </a:spcBef>
              <a:buFont typeface="Wingdings" panose="05000000000000000000" pitchFamily="2" charset="2"/>
              <a:buChar char="§"/>
              <a:defRPr sz="1400" kern="1200">
                <a:solidFill>
                  <a:schemeClr val="tx1"/>
                </a:solidFill>
                <a:latin typeface="Tahoma" panose="020B0604030504040204" pitchFamily="34" charset="0"/>
                <a:ea typeface="Tahoma" panose="020B0604030504040204" pitchFamily="34" charset="0"/>
                <a:cs typeface="Tahoma" panose="020B0604030504040204" pitchFamily="34" charset="0"/>
              </a:defRPr>
            </a:lvl7pPr>
            <a:lvl8pPr marL="3429000" indent="-228600" algn="r" defTabSz="914400" rtl="1" eaLnBrk="1" latinLnBrk="0" hangingPunct="1">
              <a:lnSpc>
                <a:spcPct val="90000"/>
              </a:lnSpc>
              <a:spcBef>
                <a:spcPts val="500"/>
              </a:spcBef>
              <a:buFont typeface="Wingdings" panose="05000000000000000000" pitchFamily="2" charset="2"/>
              <a:buChar char="§"/>
              <a:defRPr sz="1400" kern="1200">
                <a:solidFill>
                  <a:schemeClr val="tx1"/>
                </a:solidFill>
                <a:latin typeface="Tahoma" panose="020B0604030504040204" pitchFamily="34" charset="0"/>
                <a:ea typeface="Tahoma" panose="020B0604030504040204" pitchFamily="34" charset="0"/>
                <a:cs typeface="Tahoma" panose="020B0604030504040204" pitchFamily="34" charset="0"/>
              </a:defRPr>
            </a:lvl8pPr>
            <a:lvl9pPr marL="3886200" indent="-228600" algn="r" defTabSz="914400" rtl="1" eaLnBrk="1" latinLnBrk="0" hangingPunct="1">
              <a:lnSpc>
                <a:spcPct val="90000"/>
              </a:lnSpc>
              <a:spcBef>
                <a:spcPts val="500"/>
              </a:spcBef>
              <a:buFont typeface="Wingdings" panose="05000000000000000000" pitchFamily="2" charset="2"/>
              <a:buChar char="§"/>
              <a:defRPr sz="1400" kern="1200">
                <a:solidFill>
                  <a:schemeClr val="tx1"/>
                </a:solidFill>
                <a:latin typeface="Tahoma" panose="020B0604030504040204" pitchFamily="34" charset="0"/>
                <a:ea typeface="Tahoma" panose="020B0604030504040204" pitchFamily="34" charset="0"/>
                <a:cs typeface="Tahoma" panose="020B0604030504040204" pitchFamily="34" charset="0"/>
              </a:defRPr>
            </a:lvl9pPr>
          </a:lstStyle>
          <a:p>
            <a:pPr marL="0" marR="0" lvl="0" indent="0" algn="just" defTabSz="914400" rtl="1" eaLnBrk="1" fontAlgn="auto" latinLnBrk="0" hangingPunct="1">
              <a:lnSpc>
                <a:spcPct val="150000"/>
              </a:lnSpc>
              <a:spcBef>
                <a:spcPts val="0"/>
              </a:spcBef>
              <a:spcAft>
                <a:spcPts val="0"/>
              </a:spcAft>
              <a:buClrTx/>
              <a:buSzTx/>
              <a:buFont typeface="Wingdings" panose="05000000000000000000" pitchFamily="2" charset="2"/>
              <a:buNone/>
              <a:tabLst/>
              <a:defRPr/>
            </a:pPr>
            <a:r>
              <a:rPr lang="ar-SA" sz="2800" dirty="0">
                <a:latin typeface="Arabic Typesetting" panose="03020402040406030203" pitchFamily="66" charset="-78"/>
                <a:ea typeface="Calibri" panose="020F0502020204030204" pitchFamily="34" charset="0"/>
                <a:cs typeface="+mn-cs"/>
              </a:rPr>
              <a:t>          بكاء وابتهال لعودة أيّام حلوة عاشها الشاعر في القرية الجميلة، بكثير من صفاتها: فشوارعها ضيقة مقوّسة الأسقف، وصبحها مبلّل بالندى، ومغربها يكتحل ويتزيّن بعودة قطعان الرعاة، وطائر الحجل ينفّض ريشه فوق أسقفها البيضاء بأمان، وهذا قبل أن ينزل عليها المطر، فلما يأتيها تصبح أجمل.</a:t>
            </a:r>
          </a:p>
          <a:p>
            <a:pPr marL="0" marR="0" lvl="0" indent="0" algn="just" defTabSz="914400" rtl="1" eaLnBrk="1" fontAlgn="auto" latinLnBrk="0" hangingPunct="1">
              <a:lnSpc>
                <a:spcPct val="107000"/>
              </a:lnSpc>
              <a:spcBef>
                <a:spcPts val="0"/>
              </a:spcBef>
              <a:spcAft>
                <a:spcPts val="0"/>
              </a:spcAft>
              <a:buClrTx/>
              <a:buSzTx/>
              <a:buFont typeface="Wingdings" panose="05000000000000000000" pitchFamily="2" charset="2"/>
              <a:buNone/>
              <a:tabLst/>
              <a:defRPr/>
            </a:pPr>
            <a:endParaRPr kumimoji="0" lang="en-US" sz="2800" b="0" i="0" u="none" strike="noStrike" kern="1200" cap="none" spc="0" normalizeH="0" baseline="0" noProof="0" dirty="0">
              <a:ln>
                <a:noFill/>
              </a:ln>
              <a:solidFill>
                <a:srgbClr val="C00000"/>
              </a:solidFill>
              <a:effectLst/>
              <a:uLnTx/>
              <a:uFillTx/>
              <a:latin typeface="Arabic Typesetting" panose="03020402040406030203" pitchFamily="66" charset="-78"/>
              <a:ea typeface="Calibri" panose="020F0502020204030204" pitchFamily="34" charset="0"/>
              <a:cs typeface="DecoType Naskh Variants" panose="02010400000000000000" pitchFamily="2" charset="-78"/>
            </a:endParaRPr>
          </a:p>
        </p:txBody>
      </p:sp>
      <p:pic>
        <p:nvPicPr>
          <p:cNvPr id="3" name="عنصر نائب للمحتوى 12" descr="صورة تحتوي على فن, شكل&#10;&#10;تم إنشاء الوصف تلقائياً">
            <a:extLst>
              <a:ext uri="{FF2B5EF4-FFF2-40B4-BE49-F238E27FC236}">
                <a16:creationId xmlns:a16="http://schemas.microsoft.com/office/drawing/2014/main" xmlns="" id="{A810AEA9-8310-F3E0-F97F-A4459EEF5424}"/>
              </a:ext>
            </a:extLst>
          </p:cNvPr>
          <p:cNvPicPr>
            <a:picLocks noChangeAspect="1"/>
          </p:cNvPicPr>
          <p:nvPr/>
        </p:nvPicPr>
        <p:blipFill>
          <a:blip r:embed="rId2">
            <a:alphaModFix amt="50000"/>
            <a:extLst>
              <a:ext uri="{28A0092B-C50C-407E-A947-70E740481C1C}">
                <a14:useLocalDpi xmlns:a14="http://schemas.microsoft.com/office/drawing/2010/main" val="0"/>
              </a:ext>
            </a:extLst>
          </a:blip>
          <a:stretch>
            <a:fillRect/>
          </a:stretch>
        </p:blipFill>
        <p:spPr>
          <a:xfrm rot="5400000">
            <a:off x="729972" y="3885752"/>
            <a:ext cx="2446870" cy="4795866"/>
          </a:xfrm>
          <a:prstGeom prst="rect">
            <a:avLst/>
          </a:prstGeom>
          <a:effectLst>
            <a:softEdge rad="635000"/>
          </a:effectLst>
        </p:spPr>
      </p:pic>
      <p:pic>
        <p:nvPicPr>
          <p:cNvPr id="5" name="عنصر نائب للمحتوى 12" descr="صورة تحتوي على فن, شكل&#10;&#10;تم إنشاء الوصف تلقائياً">
            <a:extLst>
              <a:ext uri="{FF2B5EF4-FFF2-40B4-BE49-F238E27FC236}">
                <a16:creationId xmlns:a16="http://schemas.microsoft.com/office/drawing/2014/main" xmlns="" id="{D347B795-FEBC-E171-A6B4-952D8407F25D}"/>
              </a:ext>
            </a:extLst>
          </p:cNvPr>
          <p:cNvPicPr>
            <a:picLocks noChangeAspect="1"/>
          </p:cNvPicPr>
          <p:nvPr/>
        </p:nvPicPr>
        <p:blipFill rotWithShape="1">
          <a:blip r:embed="rId2">
            <a:extLst>
              <a:ext uri="{28A0092B-C50C-407E-A947-70E740481C1C}">
                <a14:useLocalDpi xmlns:a14="http://schemas.microsoft.com/office/drawing/2010/main" val="0"/>
              </a:ext>
            </a:extLst>
          </a:blip>
          <a:srcRect l="57998"/>
          <a:stretch/>
        </p:blipFill>
        <p:spPr>
          <a:xfrm rot="16200000">
            <a:off x="1709436" y="4227113"/>
            <a:ext cx="932469" cy="4351338"/>
          </a:xfrm>
          <a:prstGeom prst="rect">
            <a:avLst/>
          </a:prstGeom>
        </p:spPr>
      </p:pic>
      <p:pic>
        <p:nvPicPr>
          <p:cNvPr id="9" name="عنصر نائب للمحتوى 12" descr="صورة تحتوي على فن, شكل&#10;&#10;تم إنشاء الوصف تلقائياً">
            <a:extLst>
              <a:ext uri="{FF2B5EF4-FFF2-40B4-BE49-F238E27FC236}">
                <a16:creationId xmlns:a16="http://schemas.microsoft.com/office/drawing/2014/main" xmlns="" id="{88CCA470-35C7-EBBB-ACFB-548CE0D7EBBA}"/>
              </a:ext>
            </a:extLst>
          </p:cNvPr>
          <p:cNvPicPr>
            <a:picLocks noChangeAspect="1"/>
          </p:cNvPicPr>
          <p:nvPr/>
        </p:nvPicPr>
        <p:blipFill rotWithShape="1">
          <a:blip r:embed="rId2">
            <a:alphaModFix amt="20000"/>
            <a:extLst>
              <a:ext uri="{28A0092B-C50C-407E-A947-70E740481C1C}">
                <a14:useLocalDpi xmlns:a14="http://schemas.microsoft.com/office/drawing/2010/main" val="0"/>
              </a:ext>
            </a:extLst>
          </a:blip>
          <a:srcRect t="68664"/>
          <a:stretch/>
        </p:blipFill>
        <p:spPr>
          <a:xfrm>
            <a:off x="-253793" y="0"/>
            <a:ext cx="4351339" cy="2672560"/>
          </a:xfrm>
          <a:prstGeom prst="rect">
            <a:avLst/>
          </a:prstGeom>
        </p:spPr>
      </p:pic>
    </p:spTree>
    <p:extLst>
      <p:ext uri="{BB962C8B-B14F-4D97-AF65-F5344CB8AC3E}">
        <p14:creationId xmlns:p14="http://schemas.microsoft.com/office/powerpoint/2010/main" val="2002711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2AE130FA-90CC-BA5B-DE15-12986F924241}"/>
            </a:ext>
          </a:extLst>
        </p:cNvPr>
        <p:cNvGrpSpPr/>
        <p:nvPr/>
      </p:nvGrpSpPr>
      <p:grpSpPr>
        <a:xfrm>
          <a:off x="0" y="0"/>
          <a:ext cx="0" cy="0"/>
          <a:chOff x="0" y="0"/>
          <a:chExt cx="0" cy="0"/>
        </a:xfrm>
      </p:grpSpPr>
      <p:pic>
        <p:nvPicPr>
          <p:cNvPr id="10" name="عنصر نائب للمحتوى 12" descr="صورة تحتوي على فن, شكل&#10;&#10;تم إنشاء الوصف تلقائياً">
            <a:extLst>
              <a:ext uri="{FF2B5EF4-FFF2-40B4-BE49-F238E27FC236}">
                <a16:creationId xmlns:a16="http://schemas.microsoft.com/office/drawing/2014/main" xmlns="" id="{FDF7D860-5B67-09E7-03F3-F91D06B5BD4B}"/>
              </a:ext>
            </a:extLst>
          </p:cNvPr>
          <p:cNvPicPr>
            <a:picLocks noChangeAspect="1"/>
          </p:cNvPicPr>
          <p:nvPr/>
        </p:nvPicPr>
        <p:blipFill rotWithShape="1">
          <a:blip r:embed="rId2">
            <a:extLst>
              <a:ext uri="{28A0092B-C50C-407E-A947-70E740481C1C}">
                <a14:useLocalDpi xmlns:a14="http://schemas.microsoft.com/office/drawing/2010/main" val="0"/>
              </a:ext>
            </a:extLst>
          </a:blip>
          <a:srcRect l="57998"/>
          <a:stretch/>
        </p:blipFill>
        <p:spPr>
          <a:xfrm>
            <a:off x="0" y="3022855"/>
            <a:ext cx="932469" cy="4351338"/>
          </a:xfrm>
          <a:prstGeom prst="rect">
            <a:avLst/>
          </a:prstGeom>
        </p:spPr>
      </p:pic>
      <p:pic>
        <p:nvPicPr>
          <p:cNvPr id="11" name="عنصر نائب للمحتوى 12" descr="صورة تحتوي على فن, شكل&#10;&#10;تم إنشاء الوصف تلقائياً">
            <a:extLst>
              <a:ext uri="{FF2B5EF4-FFF2-40B4-BE49-F238E27FC236}">
                <a16:creationId xmlns:a16="http://schemas.microsoft.com/office/drawing/2014/main" xmlns="" id="{80F8C739-443C-CE8C-9C23-645B4523BBA4}"/>
              </a:ext>
            </a:extLst>
          </p:cNvPr>
          <p:cNvPicPr>
            <a:picLocks noChangeAspect="1"/>
          </p:cNvPicPr>
          <p:nvPr/>
        </p:nvPicPr>
        <p:blipFill rotWithShape="1">
          <a:blip r:embed="rId2">
            <a:alphaModFix amt="20000"/>
            <a:extLst>
              <a:ext uri="{28A0092B-C50C-407E-A947-70E740481C1C}">
                <a14:useLocalDpi xmlns:a14="http://schemas.microsoft.com/office/drawing/2010/main" val="0"/>
              </a:ext>
            </a:extLst>
          </a:blip>
          <a:srcRect t="18617"/>
          <a:stretch/>
        </p:blipFill>
        <p:spPr>
          <a:xfrm>
            <a:off x="-83299" y="0"/>
            <a:ext cx="2220070" cy="3541254"/>
          </a:xfrm>
          <a:prstGeom prst="rect">
            <a:avLst/>
          </a:prstGeom>
        </p:spPr>
      </p:pic>
      <p:sp>
        <p:nvSpPr>
          <p:cNvPr id="5" name="مربع نص 4">
            <a:extLst>
              <a:ext uri="{FF2B5EF4-FFF2-40B4-BE49-F238E27FC236}">
                <a16:creationId xmlns:a16="http://schemas.microsoft.com/office/drawing/2014/main" xmlns="" id="{FB2E92A1-0401-264F-9B4A-0384DC0E67C3}"/>
              </a:ext>
            </a:extLst>
          </p:cNvPr>
          <p:cNvSpPr txBox="1"/>
          <p:nvPr/>
        </p:nvSpPr>
        <p:spPr>
          <a:xfrm>
            <a:off x="700189" y="629578"/>
            <a:ext cx="10241159" cy="5324535"/>
          </a:xfrm>
          <a:prstGeom prst="rect">
            <a:avLst/>
          </a:prstGeom>
          <a:noFill/>
        </p:spPr>
        <p:txBody>
          <a:bodyPr wrap="square" rtlCol="1">
            <a:spAutoFit/>
          </a:bodyPr>
          <a:lstStyle/>
          <a:p>
            <a:r>
              <a:rPr lang="ar-SA" sz="2000" b="1" dirty="0">
                <a:latin typeface="Scheherazade"/>
                <a:cs typeface="Akhbar MT" pitchFamily="2" charset="-78"/>
              </a:rPr>
              <a:t>1- علام يبكي الشاعر؟ </a:t>
            </a:r>
          </a:p>
          <a:p>
            <a:pPr marL="457200" indent="-457200">
              <a:buAutoNum type="arabic1Minus"/>
            </a:pPr>
            <a:r>
              <a:rPr lang="ar-SA" sz="2000" dirty="0" smtClean="0">
                <a:latin typeface="Scheherazade"/>
                <a:cs typeface="Akhbar MT" pitchFamily="2" charset="-78"/>
              </a:rPr>
              <a:t>على </a:t>
            </a:r>
            <a:r>
              <a:rPr lang="ar-SA" sz="2000" dirty="0">
                <a:latin typeface="Scheherazade"/>
                <a:cs typeface="Akhbar MT" pitchFamily="2" charset="-78"/>
              </a:rPr>
              <a:t>محبوبته.          ب- على ابنه الصغير.     ج- على رحيل أمّه.        د- على أيّام قريته</a:t>
            </a:r>
            <a:r>
              <a:rPr lang="ar-SA" sz="2000" dirty="0" smtClean="0">
                <a:latin typeface="Scheherazade"/>
                <a:cs typeface="Akhbar MT" pitchFamily="2" charset="-78"/>
              </a:rPr>
              <a:t>.</a:t>
            </a:r>
          </a:p>
          <a:p>
            <a:endParaRPr lang="ar-SA" sz="2000" b="1" dirty="0">
              <a:latin typeface="Scheherazade"/>
              <a:cs typeface="Akhbar MT" pitchFamily="2" charset="-78"/>
            </a:endParaRPr>
          </a:p>
          <a:p>
            <a:r>
              <a:rPr lang="ar-SA" sz="2000" b="1" dirty="0">
                <a:latin typeface="Scheherazade"/>
                <a:cs typeface="Akhbar MT" pitchFamily="2" charset="-78"/>
              </a:rPr>
              <a:t>2- ما المعنى المقصود بكلمة العقود في قول الشاعر: أزقّتها مقوّسة العقود؟</a:t>
            </a:r>
          </a:p>
          <a:p>
            <a:pPr marL="514350" indent="-514350">
              <a:buAutoNum type="arabic1Minus"/>
            </a:pPr>
            <a:r>
              <a:rPr lang="ar-SA" sz="2000" dirty="0">
                <a:latin typeface="Scheherazade"/>
                <a:cs typeface="Akhbar MT" pitchFamily="2" charset="-78"/>
              </a:rPr>
              <a:t>السنوات.             ب- المواثيق.              ج- السقوف.                  د- الأحلام</a:t>
            </a:r>
            <a:r>
              <a:rPr lang="ar-SA" sz="2000" dirty="0" smtClean="0">
                <a:latin typeface="Scheherazade"/>
                <a:cs typeface="Akhbar MT" pitchFamily="2" charset="-78"/>
              </a:rPr>
              <a:t>.</a:t>
            </a:r>
          </a:p>
          <a:p>
            <a:pPr marL="514350" indent="-514350">
              <a:buAutoNum type="arabic1Minus"/>
            </a:pPr>
            <a:endParaRPr lang="ar-SA" sz="2000" dirty="0">
              <a:latin typeface="Scheherazade"/>
              <a:cs typeface="Akhbar MT" pitchFamily="2" charset="-78"/>
            </a:endParaRPr>
          </a:p>
          <a:p>
            <a:r>
              <a:rPr lang="ar-SA" sz="2000" b="1" dirty="0">
                <a:latin typeface="Scheherazade"/>
                <a:cs typeface="Akhbar MT" pitchFamily="2" charset="-78"/>
              </a:rPr>
              <a:t>4- بم يكتحل مغرب القرية ويتزيّن؟</a:t>
            </a:r>
          </a:p>
          <a:p>
            <a:pPr marL="514350" indent="-514350">
              <a:buFontTx/>
              <a:buAutoNum type="arabic1Minus"/>
            </a:pPr>
            <a:r>
              <a:rPr lang="ar-SA" sz="2000" dirty="0">
                <a:latin typeface="Scheherazade"/>
                <a:cs typeface="Akhbar MT" pitchFamily="2" charset="-78"/>
              </a:rPr>
              <a:t>بلون الشمس البرتقالي.  </a:t>
            </a:r>
            <a:r>
              <a:rPr lang="ar-JO" sz="2000" dirty="0">
                <a:latin typeface="Scheherazade"/>
                <a:cs typeface="Akhbar MT" pitchFamily="2" charset="-78"/>
              </a:rPr>
              <a:t>         </a:t>
            </a:r>
            <a:r>
              <a:rPr lang="ar-JO" sz="2000" dirty="0" smtClean="0">
                <a:latin typeface="Scheherazade"/>
                <a:cs typeface="Akhbar MT" pitchFamily="2" charset="-78"/>
              </a:rPr>
              <a:t>  </a:t>
            </a:r>
            <a:r>
              <a:rPr lang="ar-SA" sz="2000" dirty="0">
                <a:latin typeface="Scheherazade"/>
                <a:cs typeface="Akhbar MT" pitchFamily="2" charset="-78"/>
              </a:rPr>
              <a:t>ب- بأشعة الشمس الممتدّة</a:t>
            </a:r>
            <a:r>
              <a:rPr lang="ar-SA" sz="2000" dirty="0" smtClean="0">
                <a:latin typeface="Scheherazade"/>
                <a:cs typeface="Akhbar MT" pitchFamily="2" charset="-78"/>
              </a:rPr>
              <a:t>.     </a:t>
            </a:r>
            <a:r>
              <a:rPr lang="ar-SA" sz="2000" dirty="0">
                <a:latin typeface="Scheherazade"/>
                <a:cs typeface="Akhbar MT" pitchFamily="2" charset="-78"/>
              </a:rPr>
              <a:t>ج- برجوع قطعان الرعاة.  </a:t>
            </a:r>
            <a:r>
              <a:rPr lang="ar-JO" sz="2000" dirty="0">
                <a:latin typeface="Scheherazade"/>
                <a:cs typeface="Akhbar MT" pitchFamily="2" charset="-78"/>
              </a:rPr>
              <a:t>         </a:t>
            </a:r>
            <a:r>
              <a:rPr lang="ar-SA" sz="2000" dirty="0" smtClean="0">
                <a:latin typeface="Scheherazade"/>
                <a:cs typeface="Akhbar MT" pitchFamily="2" charset="-78"/>
              </a:rPr>
              <a:t>       </a:t>
            </a:r>
            <a:r>
              <a:rPr lang="ar-SA" sz="2000" dirty="0">
                <a:latin typeface="Scheherazade"/>
                <a:cs typeface="Akhbar MT" pitchFamily="2" charset="-78"/>
              </a:rPr>
              <a:t>د- بنزول المطر.</a:t>
            </a:r>
          </a:p>
          <a:p>
            <a:endParaRPr lang="ar-SA" sz="2000" b="1" dirty="0" smtClean="0">
              <a:latin typeface="Scheherazade"/>
              <a:cs typeface="Akhbar MT" pitchFamily="2" charset="-78"/>
            </a:endParaRPr>
          </a:p>
          <a:p>
            <a:r>
              <a:rPr lang="ar-SA" sz="2000" b="1" dirty="0" smtClean="0">
                <a:latin typeface="Scheherazade"/>
                <a:cs typeface="Akhbar MT" pitchFamily="2" charset="-78"/>
              </a:rPr>
              <a:t>5- </a:t>
            </a:r>
            <a:r>
              <a:rPr lang="ar-SA" sz="2000" b="1" dirty="0">
                <a:latin typeface="Scheherazade"/>
                <a:cs typeface="Akhbar MT" pitchFamily="2" charset="-78"/>
              </a:rPr>
              <a:t>ما دلالة قول الشاعر: نفّض ريشه الحجل؟</a:t>
            </a:r>
          </a:p>
          <a:p>
            <a:pPr marL="514350" indent="-514350">
              <a:buFontTx/>
              <a:buAutoNum type="arabic1Minus"/>
            </a:pPr>
            <a:r>
              <a:rPr lang="ar-SA" sz="2000" dirty="0">
                <a:latin typeface="Scheherazade"/>
                <a:cs typeface="Akhbar MT" pitchFamily="2" charset="-78"/>
              </a:rPr>
              <a:t>الأمان والاطمئنان.   </a:t>
            </a:r>
            <a:r>
              <a:rPr lang="ar-JO" sz="2000" dirty="0">
                <a:latin typeface="Scheherazade"/>
                <a:cs typeface="Akhbar MT" pitchFamily="2" charset="-78"/>
              </a:rPr>
              <a:t>              </a:t>
            </a:r>
            <a:r>
              <a:rPr lang="ar-SA" sz="2000" dirty="0" smtClean="0">
                <a:latin typeface="Scheherazade"/>
                <a:cs typeface="Akhbar MT" pitchFamily="2" charset="-78"/>
              </a:rPr>
              <a:t>ب- </a:t>
            </a:r>
            <a:r>
              <a:rPr lang="ar-SA" sz="2000" dirty="0">
                <a:latin typeface="Scheherazade"/>
                <a:cs typeface="Akhbar MT" pitchFamily="2" charset="-78"/>
              </a:rPr>
              <a:t>الخوف والذعر</a:t>
            </a:r>
            <a:r>
              <a:rPr lang="ar-SA" sz="2000" dirty="0">
                <a:latin typeface="Scheherazade"/>
                <a:cs typeface="Akhbar MT" pitchFamily="2" charset="-78"/>
              </a:rPr>
              <a:t>. </a:t>
            </a:r>
            <a:r>
              <a:rPr lang="ar-SA" sz="2000" dirty="0" smtClean="0">
                <a:latin typeface="Scheherazade"/>
                <a:cs typeface="Akhbar MT" pitchFamily="2" charset="-78"/>
              </a:rPr>
              <a:t>               ج-الحركة </a:t>
            </a:r>
            <a:r>
              <a:rPr lang="ar-SA" sz="2000" dirty="0">
                <a:latin typeface="Scheherazade"/>
                <a:cs typeface="Akhbar MT" pitchFamily="2" charset="-78"/>
              </a:rPr>
              <a:t>المستمرّة.     </a:t>
            </a:r>
            <a:r>
              <a:rPr lang="ar-JO" sz="2000" dirty="0">
                <a:latin typeface="Scheherazade"/>
                <a:cs typeface="Akhbar MT" pitchFamily="2" charset="-78"/>
              </a:rPr>
              <a:t>             </a:t>
            </a:r>
            <a:r>
              <a:rPr lang="ar-SA" sz="2000" dirty="0">
                <a:latin typeface="Scheherazade"/>
                <a:cs typeface="Akhbar MT" pitchFamily="2" charset="-78"/>
              </a:rPr>
              <a:t>   د- الرغبة بالطيران.</a:t>
            </a:r>
          </a:p>
          <a:p>
            <a:endParaRPr lang="en-US" sz="2000" b="1" dirty="0" smtClean="0">
              <a:latin typeface="Scheherazade"/>
              <a:cs typeface="Akhbar MT" pitchFamily="2" charset="-78"/>
            </a:endParaRPr>
          </a:p>
          <a:p>
            <a:r>
              <a:rPr lang="ar-SA" sz="2000" b="1" dirty="0" smtClean="0">
                <a:latin typeface="Scheherazade"/>
                <a:cs typeface="Akhbar MT" pitchFamily="2" charset="-78"/>
              </a:rPr>
              <a:t>6- </a:t>
            </a:r>
            <a:r>
              <a:rPr lang="ar-SA" sz="2000" b="1" dirty="0">
                <a:latin typeface="Scheherazade"/>
                <a:cs typeface="Akhbar MT" pitchFamily="2" charset="-78"/>
              </a:rPr>
              <a:t>ما الذي يحاول الصديق إيصاله في رسالته للشاعر عبد اللطيف عقل؟</a:t>
            </a:r>
          </a:p>
          <a:p>
            <a:pPr marL="514350" indent="-514350">
              <a:buFontTx/>
              <a:buAutoNum type="arabic1Minus"/>
            </a:pPr>
            <a:r>
              <a:rPr lang="ar-SA" sz="2000" dirty="0">
                <a:latin typeface="Scheherazade"/>
                <a:cs typeface="Akhbar MT" pitchFamily="2" charset="-78"/>
              </a:rPr>
              <a:t>مواساته في مصيبة.     </a:t>
            </a:r>
            <a:r>
              <a:rPr lang="ar-JO" sz="2000" dirty="0">
                <a:latin typeface="Scheherazade"/>
                <a:cs typeface="Akhbar MT" pitchFamily="2" charset="-78"/>
              </a:rPr>
              <a:t>          </a:t>
            </a:r>
            <a:r>
              <a:rPr lang="ar-JO" sz="2000" dirty="0" smtClean="0">
                <a:latin typeface="Scheherazade"/>
                <a:cs typeface="Akhbar MT" pitchFamily="2" charset="-78"/>
              </a:rPr>
              <a:t> </a:t>
            </a:r>
            <a:r>
              <a:rPr lang="ar-SA" sz="2000" dirty="0" smtClean="0">
                <a:latin typeface="Scheherazade"/>
                <a:cs typeface="Akhbar MT" pitchFamily="2" charset="-78"/>
              </a:rPr>
              <a:t>ب- </a:t>
            </a:r>
            <a:r>
              <a:rPr lang="ar-SA" sz="2000" dirty="0">
                <a:latin typeface="Scheherazade"/>
                <a:cs typeface="Akhbar MT" pitchFamily="2" charset="-78"/>
              </a:rPr>
              <a:t>إغراءه بالهجرة. </a:t>
            </a:r>
            <a:r>
              <a:rPr lang="ar-SA" sz="2000" dirty="0" smtClean="0">
                <a:latin typeface="Scheherazade"/>
                <a:cs typeface="Akhbar MT" pitchFamily="2" charset="-78"/>
              </a:rPr>
              <a:t>           ج- </a:t>
            </a:r>
            <a:r>
              <a:rPr lang="ar-SA" sz="2000" dirty="0" smtClean="0">
                <a:latin typeface="Scheherazade"/>
                <a:cs typeface="Akhbar MT" pitchFamily="2" charset="-78"/>
              </a:rPr>
              <a:t>المكوث </a:t>
            </a:r>
            <a:r>
              <a:rPr lang="ar-SA" sz="2000" dirty="0">
                <a:latin typeface="Scheherazade"/>
                <a:cs typeface="Akhbar MT" pitchFamily="2" charset="-78"/>
              </a:rPr>
              <a:t>في الوطن.     </a:t>
            </a:r>
            <a:r>
              <a:rPr lang="ar-JO" sz="2000" dirty="0">
                <a:latin typeface="Scheherazade"/>
                <a:cs typeface="Akhbar MT" pitchFamily="2" charset="-78"/>
              </a:rPr>
              <a:t>            </a:t>
            </a:r>
            <a:r>
              <a:rPr lang="ar-SA" sz="2000" dirty="0">
                <a:latin typeface="Scheherazade"/>
                <a:cs typeface="Akhbar MT" pitchFamily="2" charset="-78"/>
              </a:rPr>
              <a:t>  د- تذكيره بصداقته</a:t>
            </a:r>
            <a:r>
              <a:rPr lang="ar-SA" sz="2000" dirty="0" smtClean="0">
                <a:latin typeface="Scheherazade"/>
                <a:cs typeface="Akhbar MT" pitchFamily="2" charset="-78"/>
              </a:rPr>
              <a:t>.</a:t>
            </a:r>
          </a:p>
          <a:p>
            <a:pPr marL="514350" indent="-514350">
              <a:buFontTx/>
              <a:buAutoNum type="arabic1Minus"/>
            </a:pPr>
            <a:endParaRPr lang="ar-SA" sz="2000" dirty="0">
              <a:latin typeface="Scheherazade"/>
              <a:cs typeface="Akhbar MT" pitchFamily="2" charset="-78"/>
            </a:endParaRPr>
          </a:p>
          <a:p>
            <a:r>
              <a:rPr lang="ar-SA" sz="2000" b="1" dirty="0" smtClean="0">
                <a:latin typeface="Scheherazade"/>
                <a:cs typeface="Akhbar MT" pitchFamily="2" charset="-78"/>
              </a:rPr>
              <a:t>7- </a:t>
            </a:r>
            <a:r>
              <a:rPr lang="ar-SA" sz="2000" b="1" dirty="0">
                <a:latin typeface="Scheherazade"/>
                <a:cs typeface="Akhbar MT" pitchFamily="2" charset="-78"/>
              </a:rPr>
              <a:t>بم كان يتمثّل صمود الشاعر عبد اللطيف عقل في وطنه؟</a:t>
            </a:r>
          </a:p>
          <a:p>
            <a:r>
              <a:rPr lang="ar-SA" sz="2000" dirty="0" smtClean="0">
                <a:latin typeface="Scheherazade"/>
                <a:cs typeface="Akhbar MT" pitchFamily="2" charset="-78"/>
              </a:rPr>
              <a:t>أ- بصبره </a:t>
            </a:r>
            <a:r>
              <a:rPr lang="ar-SA" sz="2000" dirty="0">
                <a:latin typeface="Scheherazade"/>
                <a:cs typeface="Akhbar MT" pitchFamily="2" charset="-78"/>
              </a:rPr>
              <a:t>وبشعره.          </a:t>
            </a:r>
            <a:r>
              <a:rPr lang="ar-JO" sz="2000" dirty="0">
                <a:latin typeface="Scheherazade"/>
                <a:cs typeface="Akhbar MT" pitchFamily="2" charset="-78"/>
              </a:rPr>
              <a:t>             </a:t>
            </a:r>
            <a:r>
              <a:rPr lang="ar-SA" sz="2000" dirty="0" smtClean="0">
                <a:latin typeface="Scheherazade"/>
                <a:cs typeface="Akhbar MT" pitchFamily="2" charset="-78"/>
              </a:rPr>
              <a:t> </a:t>
            </a:r>
            <a:r>
              <a:rPr lang="ar-SA" sz="2000" dirty="0">
                <a:latin typeface="Scheherazade"/>
                <a:cs typeface="Akhbar MT" pitchFamily="2" charset="-78"/>
              </a:rPr>
              <a:t>ب- بتذكّره وبتأمّله. </a:t>
            </a:r>
            <a:r>
              <a:rPr lang="ar-SA" sz="2000" dirty="0" smtClean="0">
                <a:latin typeface="Scheherazade"/>
                <a:cs typeface="Akhbar MT" pitchFamily="2" charset="-78"/>
              </a:rPr>
              <a:t>       </a:t>
            </a:r>
            <a:r>
              <a:rPr lang="ar-SA" sz="2000" dirty="0" smtClean="0">
                <a:latin typeface="Scheherazade"/>
                <a:cs typeface="Akhbar MT" pitchFamily="2" charset="-78"/>
              </a:rPr>
              <a:t>ج- </a:t>
            </a:r>
            <a:r>
              <a:rPr lang="ar-SA" sz="2000" dirty="0">
                <a:latin typeface="Scheherazade"/>
                <a:cs typeface="Akhbar MT" pitchFamily="2" charset="-78"/>
              </a:rPr>
              <a:t>ببكائه وبتحسّره.      </a:t>
            </a:r>
            <a:r>
              <a:rPr lang="ar-JO" sz="2000" dirty="0">
                <a:latin typeface="Scheherazade"/>
                <a:cs typeface="Akhbar MT" pitchFamily="2" charset="-78"/>
              </a:rPr>
              <a:t>       </a:t>
            </a:r>
            <a:r>
              <a:rPr lang="ar-JO" sz="2000" dirty="0" smtClean="0">
                <a:latin typeface="Scheherazade"/>
                <a:cs typeface="Akhbar MT" pitchFamily="2" charset="-78"/>
              </a:rPr>
              <a:t>    </a:t>
            </a:r>
            <a:r>
              <a:rPr lang="ar-SA" sz="2000" dirty="0" smtClean="0">
                <a:latin typeface="Scheherazade"/>
                <a:cs typeface="Akhbar MT" pitchFamily="2" charset="-78"/>
              </a:rPr>
              <a:t>  </a:t>
            </a:r>
            <a:r>
              <a:rPr lang="ar-SA" sz="2000" dirty="0">
                <a:latin typeface="Scheherazade"/>
                <a:cs typeface="Akhbar MT" pitchFamily="2" charset="-78"/>
              </a:rPr>
              <a:t>د- بعزلته وبغضبه.</a:t>
            </a:r>
            <a:endParaRPr lang="ar-JO" sz="2000" dirty="0">
              <a:latin typeface="Scheherazade"/>
              <a:cs typeface="Akhbar MT" pitchFamily="2" charset="-78"/>
            </a:endParaRPr>
          </a:p>
        </p:txBody>
      </p:sp>
      <p:pic>
        <p:nvPicPr>
          <p:cNvPr id="2" name="صورة 1" descr="صورة تحتوي على نجمة, فن, الرسومات, الإبداع&#10;&#10;تم إنشاء الوصف تلقائياً">
            <a:extLst>
              <a:ext uri="{FF2B5EF4-FFF2-40B4-BE49-F238E27FC236}">
                <a16:creationId xmlns:a16="http://schemas.microsoft.com/office/drawing/2014/main" xmlns="" id="{B2F1D29C-16FF-0D8E-7338-0AF9A6C310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97144" y="99685"/>
            <a:ext cx="1382305" cy="2709319"/>
          </a:xfrm>
          <a:prstGeom prst="rect">
            <a:avLst/>
          </a:prstGeom>
        </p:spPr>
      </p:pic>
    </p:spTree>
    <p:extLst>
      <p:ext uri="{BB962C8B-B14F-4D97-AF65-F5344CB8AC3E}">
        <p14:creationId xmlns:p14="http://schemas.microsoft.com/office/powerpoint/2010/main" val="2238264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9" end="9"/>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
                                            <p:txEl>
                                              <p:pRg st="12" end="12"/>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
                                            <p:txEl>
                                              <p:pRg st="13" end="1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15" end="15"/>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4DBDB20F-A1F1-E75D-473D-59F7868DCD5F}"/>
            </a:ext>
          </a:extLst>
        </p:cNvPr>
        <p:cNvGrpSpPr/>
        <p:nvPr/>
      </p:nvGrpSpPr>
      <p:grpSpPr>
        <a:xfrm>
          <a:off x="0" y="0"/>
          <a:ext cx="0" cy="0"/>
          <a:chOff x="0" y="0"/>
          <a:chExt cx="0" cy="0"/>
        </a:xfrm>
      </p:grpSpPr>
      <p:sp>
        <p:nvSpPr>
          <p:cNvPr id="2" name="عنصر نائب للنص 3">
            <a:extLst>
              <a:ext uri="{FF2B5EF4-FFF2-40B4-BE49-F238E27FC236}">
                <a16:creationId xmlns:a16="http://schemas.microsoft.com/office/drawing/2014/main" xmlns="" id="{587CA4E9-D314-418C-810F-B503C7095902}"/>
              </a:ext>
            </a:extLst>
          </p:cNvPr>
          <p:cNvSpPr txBox="1">
            <a:spLocks/>
          </p:cNvSpPr>
          <p:nvPr/>
        </p:nvSpPr>
        <p:spPr>
          <a:xfrm flipH="1">
            <a:off x="1405742" y="1668049"/>
            <a:ext cx="7123043" cy="2393797"/>
          </a:xfrm>
          <a:prstGeom prst="rect">
            <a:avLst/>
          </a:prstGeom>
        </p:spPr>
        <p:txBody>
          <a:bodyPr rtlCol="1">
            <a:noAutofit/>
          </a:bodyPr>
          <a:lstStyle>
            <a:lvl1pPr marL="228600" indent="-228600" algn="r" defTabSz="914400" rtl="1" eaLnBrk="1" latinLnBrk="0" hangingPunct="1">
              <a:lnSpc>
                <a:spcPct val="90000"/>
              </a:lnSpc>
              <a:spcBef>
                <a:spcPts val="1800"/>
              </a:spcBef>
              <a:buFont typeface="Wingdings" panose="05000000000000000000" pitchFamily="2" charset="2"/>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r" defTabSz="914400" rtl="1" eaLnBrk="1" latinLnBrk="0" hangingPunct="1">
              <a:lnSpc>
                <a:spcPct val="90000"/>
              </a:lnSpc>
              <a:spcBef>
                <a:spcPts val="600"/>
              </a:spcBef>
              <a:buFont typeface="Wingdings" panose="05000000000000000000" pitchFamily="2" charset="2"/>
              <a:buChar char="§"/>
              <a:defRP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r" defTabSz="914400" rtl="1" eaLnBrk="1" latinLnBrk="0" hangingPunct="1">
              <a:lnSpc>
                <a:spcPct val="90000"/>
              </a:lnSpc>
              <a:spcBef>
                <a:spcPts val="600"/>
              </a:spcBef>
              <a:buFont typeface="Wingdings" panose="05000000000000000000" pitchFamily="2" charset="2"/>
              <a:buChar char="§"/>
              <a:defRPr sz="14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r" defTabSz="914400" rtl="1" eaLnBrk="1" latinLnBrk="0" hangingPunct="1">
              <a:lnSpc>
                <a:spcPct val="90000"/>
              </a:lnSpc>
              <a:spcBef>
                <a:spcPts val="600"/>
              </a:spcBef>
              <a:buFont typeface="Wingdings" panose="05000000000000000000" pitchFamily="2" charset="2"/>
              <a:buChar char="§"/>
              <a:defRPr sz="14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r" defTabSz="914400" rtl="1" eaLnBrk="1" latinLnBrk="0" hangingPunct="1">
              <a:lnSpc>
                <a:spcPct val="90000"/>
              </a:lnSpc>
              <a:spcBef>
                <a:spcPts val="600"/>
              </a:spcBef>
              <a:buFont typeface="Wingdings" panose="05000000000000000000" pitchFamily="2" charset="2"/>
              <a:buChar char="§"/>
              <a:defRPr sz="14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r" defTabSz="914400" rtl="1" eaLnBrk="1" latinLnBrk="0" hangingPunct="1">
              <a:lnSpc>
                <a:spcPct val="90000"/>
              </a:lnSpc>
              <a:spcBef>
                <a:spcPts val="500"/>
              </a:spcBef>
              <a:buFont typeface="Wingdings" panose="05000000000000000000" pitchFamily="2" charset="2"/>
              <a:buChar char="§"/>
              <a:defRPr sz="1400" kern="1200">
                <a:solidFill>
                  <a:schemeClr val="tx1"/>
                </a:solidFill>
                <a:latin typeface="Tahoma" panose="020B0604030504040204" pitchFamily="34" charset="0"/>
                <a:ea typeface="Tahoma" panose="020B0604030504040204" pitchFamily="34" charset="0"/>
                <a:cs typeface="Tahoma" panose="020B0604030504040204" pitchFamily="34" charset="0"/>
              </a:defRPr>
            </a:lvl6pPr>
            <a:lvl7pPr marL="2971800" indent="-228600" algn="r" defTabSz="914400" rtl="1" eaLnBrk="1" latinLnBrk="0" hangingPunct="1">
              <a:lnSpc>
                <a:spcPct val="90000"/>
              </a:lnSpc>
              <a:spcBef>
                <a:spcPts val="500"/>
              </a:spcBef>
              <a:buFont typeface="Wingdings" panose="05000000000000000000" pitchFamily="2" charset="2"/>
              <a:buChar char="§"/>
              <a:defRPr sz="1400" kern="1200">
                <a:solidFill>
                  <a:schemeClr val="tx1"/>
                </a:solidFill>
                <a:latin typeface="Tahoma" panose="020B0604030504040204" pitchFamily="34" charset="0"/>
                <a:ea typeface="Tahoma" panose="020B0604030504040204" pitchFamily="34" charset="0"/>
                <a:cs typeface="Tahoma" panose="020B0604030504040204" pitchFamily="34" charset="0"/>
              </a:defRPr>
            </a:lvl7pPr>
            <a:lvl8pPr marL="3429000" indent="-228600" algn="r" defTabSz="914400" rtl="1" eaLnBrk="1" latinLnBrk="0" hangingPunct="1">
              <a:lnSpc>
                <a:spcPct val="90000"/>
              </a:lnSpc>
              <a:spcBef>
                <a:spcPts val="500"/>
              </a:spcBef>
              <a:buFont typeface="Wingdings" panose="05000000000000000000" pitchFamily="2" charset="2"/>
              <a:buChar char="§"/>
              <a:defRPr sz="1400" kern="1200">
                <a:solidFill>
                  <a:schemeClr val="tx1"/>
                </a:solidFill>
                <a:latin typeface="Tahoma" panose="020B0604030504040204" pitchFamily="34" charset="0"/>
                <a:ea typeface="Tahoma" panose="020B0604030504040204" pitchFamily="34" charset="0"/>
                <a:cs typeface="Tahoma" panose="020B0604030504040204" pitchFamily="34" charset="0"/>
              </a:defRPr>
            </a:lvl8pPr>
            <a:lvl9pPr marL="3886200" indent="-228600" algn="r" defTabSz="914400" rtl="1" eaLnBrk="1" latinLnBrk="0" hangingPunct="1">
              <a:lnSpc>
                <a:spcPct val="90000"/>
              </a:lnSpc>
              <a:spcBef>
                <a:spcPts val="500"/>
              </a:spcBef>
              <a:buFont typeface="Wingdings" panose="05000000000000000000" pitchFamily="2" charset="2"/>
              <a:buChar char="§"/>
              <a:defRPr sz="1400" kern="1200">
                <a:solidFill>
                  <a:schemeClr val="tx1"/>
                </a:solidFill>
                <a:latin typeface="Tahoma" panose="020B0604030504040204" pitchFamily="34" charset="0"/>
                <a:ea typeface="Tahoma" panose="020B0604030504040204" pitchFamily="34" charset="0"/>
                <a:cs typeface="Tahoma" panose="020B0604030504040204" pitchFamily="34" charset="0"/>
              </a:defRPr>
            </a:lvl9pPr>
          </a:lstStyle>
          <a:p>
            <a:pPr marL="0" marR="0" lvl="0" indent="0" algn="just" defTabSz="914400" rtl="1" eaLnBrk="1" fontAlgn="auto" latinLnBrk="0" hangingPunct="1">
              <a:lnSpc>
                <a:spcPct val="150000"/>
              </a:lnSpc>
              <a:spcBef>
                <a:spcPts val="0"/>
              </a:spcBef>
              <a:spcAft>
                <a:spcPts val="0"/>
              </a:spcAft>
              <a:buClrTx/>
              <a:buSzTx/>
              <a:buFont typeface="Wingdings" panose="05000000000000000000" pitchFamily="2" charset="2"/>
              <a:buNone/>
              <a:tabLst/>
              <a:defRPr/>
            </a:pPr>
            <a:r>
              <a:rPr lang="ar-SA" sz="3600" b="1" dirty="0">
                <a:solidFill>
                  <a:srgbClr val="002060"/>
                </a:solidFill>
                <a:latin typeface="Arabic Typesetting" panose="03020402040406030203" pitchFamily="66" charset="-78"/>
                <a:ea typeface="Calibri" panose="020F0502020204030204" pitchFamily="34" charset="0"/>
                <a:cs typeface="DecoType Naskh Variants" panose="02010400000000000000" pitchFamily="2" charset="-78"/>
              </a:rPr>
              <a:t>               فتورقُ في شفاه الحقل أغنيةٌ وتزدهرُ</a:t>
            </a:r>
          </a:p>
          <a:p>
            <a:pPr marL="0" marR="0" lvl="0" indent="0" algn="just" defTabSz="914400" rtl="1" eaLnBrk="1" fontAlgn="auto" latinLnBrk="0" hangingPunct="1">
              <a:lnSpc>
                <a:spcPct val="150000"/>
              </a:lnSpc>
              <a:spcBef>
                <a:spcPts val="0"/>
              </a:spcBef>
              <a:spcAft>
                <a:spcPts val="0"/>
              </a:spcAft>
              <a:buClrTx/>
              <a:buSzTx/>
              <a:buFont typeface="Wingdings" panose="05000000000000000000" pitchFamily="2" charset="2"/>
              <a:buNone/>
              <a:tabLst/>
              <a:defRPr/>
            </a:pPr>
            <a:r>
              <a:rPr lang="ar-SA" sz="3600" b="1" dirty="0">
                <a:solidFill>
                  <a:srgbClr val="002060"/>
                </a:solidFill>
                <a:latin typeface="Arabic Typesetting" panose="03020402040406030203" pitchFamily="66" charset="-78"/>
                <a:ea typeface="Calibri" panose="020F0502020204030204" pitchFamily="34" charset="0"/>
                <a:cs typeface="DecoType Naskh Variants" panose="02010400000000000000" pitchFamily="2" charset="-78"/>
              </a:rPr>
              <a:t>               فتجتمع العذارى والزهورُ </a:t>
            </a:r>
          </a:p>
          <a:p>
            <a:pPr marL="0" marR="0" lvl="0" indent="0" algn="just" defTabSz="914400" rtl="1" eaLnBrk="1" fontAlgn="auto" latinLnBrk="0" hangingPunct="1">
              <a:lnSpc>
                <a:spcPct val="150000"/>
              </a:lnSpc>
              <a:spcBef>
                <a:spcPts val="0"/>
              </a:spcBef>
              <a:spcAft>
                <a:spcPts val="0"/>
              </a:spcAft>
              <a:buClrTx/>
              <a:buSzTx/>
              <a:buFont typeface="Wingdings" panose="05000000000000000000" pitchFamily="2" charset="2"/>
              <a:buNone/>
              <a:tabLst/>
              <a:defRPr/>
            </a:pPr>
            <a:endParaRPr lang="ar-SA" sz="3600" b="1" dirty="0">
              <a:solidFill>
                <a:srgbClr val="002060"/>
              </a:solidFill>
              <a:latin typeface="Arabic Typesetting" panose="03020402040406030203" pitchFamily="66" charset="-78"/>
              <a:ea typeface="Calibri" panose="020F0502020204030204" pitchFamily="34" charset="0"/>
              <a:cs typeface="DecoType Naskh Variants" panose="02010400000000000000" pitchFamily="2" charset="-78"/>
            </a:endParaRPr>
          </a:p>
          <a:p>
            <a:pPr marL="0" marR="0" lvl="0" indent="0" algn="just" defTabSz="914400" rtl="1" eaLnBrk="1" fontAlgn="auto" latinLnBrk="0" hangingPunct="1">
              <a:lnSpc>
                <a:spcPct val="150000"/>
              </a:lnSpc>
              <a:spcBef>
                <a:spcPts val="0"/>
              </a:spcBef>
              <a:spcAft>
                <a:spcPts val="0"/>
              </a:spcAft>
              <a:buClrTx/>
              <a:buSzTx/>
              <a:buFont typeface="Wingdings" panose="05000000000000000000" pitchFamily="2" charset="2"/>
              <a:buNone/>
              <a:tabLst/>
              <a:defRPr/>
            </a:pPr>
            <a:r>
              <a:rPr lang="ar-SA" sz="3600" b="1" dirty="0">
                <a:solidFill>
                  <a:srgbClr val="002060"/>
                </a:solidFill>
                <a:latin typeface="Arabic Typesetting" panose="03020402040406030203" pitchFamily="66" charset="-78"/>
                <a:ea typeface="Calibri" panose="020F0502020204030204" pitchFamily="34" charset="0"/>
                <a:cs typeface="DecoType Naskh Variants" panose="02010400000000000000" pitchFamily="2" charset="-78"/>
              </a:rPr>
              <a:t>               الطيرُ والأبقارُ والأغنامُ</a:t>
            </a:r>
          </a:p>
          <a:p>
            <a:pPr marL="0" marR="0" lvl="0" indent="0" algn="just" defTabSz="914400" rtl="1" eaLnBrk="1" fontAlgn="auto" latinLnBrk="0" hangingPunct="1">
              <a:lnSpc>
                <a:spcPct val="150000"/>
              </a:lnSpc>
              <a:spcBef>
                <a:spcPts val="0"/>
              </a:spcBef>
              <a:spcAft>
                <a:spcPts val="0"/>
              </a:spcAft>
              <a:buClrTx/>
              <a:buSzTx/>
              <a:buFont typeface="Wingdings" panose="05000000000000000000" pitchFamily="2" charset="2"/>
              <a:buNone/>
              <a:tabLst/>
              <a:defRPr/>
            </a:pPr>
            <a:r>
              <a:rPr lang="ar-SA" sz="3600" b="1" dirty="0">
                <a:solidFill>
                  <a:srgbClr val="002060"/>
                </a:solidFill>
                <a:latin typeface="Arabic Typesetting" panose="03020402040406030203" pitchFamily="66" charset="-78"/>
                <a:ea typeface="Calibri" panose="020F0502020204030204" pitchFamily="34" charset="0"/>
                <a:cs typeface="DecoType Naskh Variants" panose="02010400000000000000" pitchFamily="2" charset="-78"/>
              </a:rPr>
              <a:t>            في عرس المساءِ بها وتحتفلُ</a:t>
            </a:r>
          </a:p>
        </p:txBody>
      </p:sp>
      <p:pic>
        <p:nvPicPr>
          <p:cNvPr id="3" name="عنصر نائب للمحتوى 12" descr="صورة تحتوي على فن, شكل&#10;&#10;تم إنشاء الوصف تلقائياً">
            <a:extLst>
              <a:ext uri="{FF2B5EF4-FFF2-40B4-BE49-F238E27FC236}">
                <a16:creationId xmlns:a16="http://schemas.microsoft.com/office/drawing/2014/main" xmlns="" id="{0BE5141C-C718-B195-E596-B4DE9AACD65F}"/>
              </a:ext>
            </a:extLst>
          </p:cNvPr>
          <p:cNvPicPr>
            <a:picLocks noGrp="1" noChangeAspect="1"/>
          </p:cNvPicPr>
          <p:nvPr>
            <p:ph idx="1"/>
          </p:nvPr>
        </p:nvPicPr>
        <p:blipFill>
          <a:blip r:embed="rId2">
            <a:alphaModFix amt="50000"/>
            <a:extLst>
              <a:ext uri="{28A0092B-C50C-407E-A947-70E740481C1C}">
                <a14:useLocalDpi xmlns:a14="http://schemas.microsoft.com/office/drawing/2010/main" val="0"/>
              </a:ext>
            </a:extLst>
          </a:blip>
          <a:stretch>
            <a:fillRect/>
          </a:stretch>
        </p:blipFill>
        <p:spPr>
          <a:xfrm rot="5400000">
            <a:off x="8654531" y="-790202"/>
            <a:ext cx="2446870" cy="4795866"/>
          </a:xfrm>
          <a:effectLst>
            <a:softEdge rad="635000"/>
          </a:effectLst>
        </p:spPr>
      </p:pic>
      <p:sp>
        <p:nvSpPr>
          <p:cNvPr id="9" name="العنوان 12">
            <a:extLst>
              <a:ext uri="{FF2B5EF4-FFF2-40B4-BE49-F238E27FC236}">
                <a16:creationId xmlns:a16="http://schemas.microsoft.com/office/drawing/2014/main" xmlns="" id="{3934C206-6281-B806-D298-0B467A999B87}"/>
              </a:ext>
            </a:extLst>
          </p:cNvPr>
          <p:cNvSpPr txBox="1">
            <a:spLocks/>
          </p:cNvSpPr>
          <p:nvPr/>
        </p:nvSpPr>
        <p:spPr>
          <a:xfrm flipH="1">
            <a:off x="8384749" y="793270"/>
            <a:ext cx="2705225" cy="1096962"/>
          </a:xfrm>
          <a:prstGeom prst="rect">
            <a:avLst/>
          </a:prstGeom>
        </p:spPr>
        <p:txBody>
          <a:bodyPr vert="horz" lIns="0" tIns="45720" rIns="0" bIns="45720" rtlCol="1" anchor="b">
            <a:normAutofit/>
          </a:bodyPr>
          <a:lstStyle>
            <a:lvl1pPr algn="r" defTabSz="914400" rtl="1" eaLnBrk="1" latinLnBrk="0" hangingPunct="1">
              <a:lnSpc>
                <a:spcPct val="90000"/>
              </a:lnSpc>
              <a:spcBef>
                <a:spcPct val="0"/>
              </a:spcBef>
              <a:buNone/>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pPr marL="0" marR="0" lvl="0" indent="0" algn="r" defTabSz="914400" rtl="1" eaLnBrk="1" fontAlgn="auto" latinLnBrk="0" hangingPunct="1">
              <a:lnSpc>
                <a:spcPct val="90000"/>
              </a:lnSpc>
              <a:spcBef>
                <a:spcPct val="0"/>
              </a:spcBef>
              <a:spcAft>
                <a:spcPts val="0"/>
              </a:spcAft>
              <a:buClrTx/>
              <a:buSzTx/>
              <a:buFontTx/>
              <a:buNone/>
              <a:tabLst/>
              <a:defRPr/>
            </a:pPr>
            <a:r>
              <a:rPr lang="ar-SA" sz="3200" b="1" dirty="0">
                <a:solidFill>
                  <a:schemeClr val="accent5">
                    <a:lumMod val="50000"/>
                  </a:schemeClr>
                </a:solidFill>
                <a:cs typeface="DecoType Naskh Variants" panose="02010400000000000000" pitchFamily="2" charset="-78"/>
              </a:rPr>
              <a:t>فكيف يجيئها المطر؟</a:t>
            </a:r>
            <a:endParaRPr kumimoji="0" lang="ar-SA" sz="4400" b="1" i="0" u="none" strike="noStrike" kern="1200" cap="none" spc="0" normalizeH="0" baseline="0" noProof="0" dirty="0">
              <a:ln>
                <a:noFill/>
              </a:ln>
              <a:solidFill>
                <a:schemeClr val="accent5">
                  <a:lumMod val="50000"/>
                </a:schemeClr>
              </a:solidFill>
              <a:effectLst/>
              <a:uLnTx/>
              <a:uFillTx/>
              <a:cs typeface="DecoType Naskh Variants" panose="02010400000000000000" pitchFamily="2" charset="-78"/>
            </a:endParaRPr>
          </a:p>
        </p:txBody>
      </p:sp>
      <p:pic>
        <p:nvPicPr>
          <p:cNvPr id="10" name="صورة 9" descr="صورة تحتوي على نجمة, فن, الرسومات, الإبداع&#10;&#10;تم إنشاء الوصف تلقائياً">
            <a:extLst>
              <a:ext uri="{FF2B5EF4-FFF2-40B4-BE49-F238E27FC236}">
                <a16:creationId xmlns:a16="http://schemas.microsoft.com/office/drawing/2014/main" xmlns="" id="{DA4F5C5B-81E1-5A5D-6129-D45257FADE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89974" y="279193"/>
            <a:ext cx="1382305" cy="2709319"/>
          </a:xfrm>
          <a:prstGeom prst="rect">
            <a:avLst/>
          </a:prstGeom>
        </p:spPr>
      </p:pic>
      <p:sp>
        <p:nvSpPr>
          <p:cNvPr id="8" name="قوس كبير أيمن 7">
            <a:extLst>
              <a:ext uri="{FF2B5EF4-FFF2-40B4-BE49-F238E27FC236}">
                <a16:creationId xmlns:a16="http://schemas.microsoft.com/office/drawing/2014/main" xmlns="" id="{C6DA058B-6852-C05D-2044-32BC0621353F}"/>
              </a:ext>
            </a:extLst>
          </p:cNvPr>
          <p:cNvSpPr/>
          <p:nvPr/>
        </p:nvSpPr>
        <p:spPr>
          <a:xfrm>
            <a:off x="7801840" y="1666833"/>
            <a:ext cx="490522" cy="2039112"/>
          </a:xfrm>
          <a:prstGeom prst="rightBrace">
            <a:avLst/>
          </a:prstGeom>
        </p:spPr>
        <p:style>
          <a:lnRef idx="2">
            <a:schemeClr val="accent5"/>
          </a:lnRef>
          <a:fillRef idx="0">
            <a:schemeClr val="accent5"/>
          </a:fillRef>
          <a:effectRef idx="1">
            <a:schemeClr val="accent5"/>
          </a:effectRef>
          <a:fontRef idx="minor">
            <a:schemeClr val="tx1"/>
          </a:fontRef>
        </p:style>
        <p:txBody>
          <a:bodyPr rtlCol="0" anchor="ctr"/>
          <a:lstStyle/>
          <a:p>
            <a:pPr algn="ctr"/>
            <a:endParaRPr lang="en-US"/>
          </a:p>
        </p:txBody>
      </p:sp>
      <p:pic>
        <p:nvPicPr>
          <p:cNvPr id="11" name="صورة 10" descr="صورة تحتوي على نجمة, فن, الرسومات, الإبداع&#10;&#10;تم إنشاء الوصف تلقائياً">
            <a:extLst>
              <a:ext uri="{FF2B5EF4-FFF2-40B4-BE49-F238E27FC236}">
                <a16:creationId xmlns:a16="http://schemas.microsoft.com/office/drawing/2014/main" xmlns="" id="{44981A81-79B7-1864-0D3A-4000FDDBE79A}"/>
              </a:ext>
            </a:extLst>
          </p:cNvPr>
          <p:cNvPicPr>
            <a:picLocks noChangeAspect="1"/>
          </p:cNvPicPr>
          <p:nvPr/>
        </p:nvPicPr>
        <p:blipFill>
          <a:blip r:embed="rId4" cstate="print">
            <a:alphaModFix amt="50000"/>
            <a:extLst>
              <a:ext uri="{28A0092B-C50C-407E-A947-70E740481C1C}">
                <a14:useLocalDpi xmlns:a14="http://schemas.microsoft.com/office/drawing/2010/main" val="0"/>
              </a:ext>
            </a:extLst>
          </a:blip>
          <a:stretch>
            <a:fillRect/>
          </a:stretch>
        </p:blipFill>
        <p:spPr>
          <a:xfrm rot="10800000">
            <a:off x="7833193" y="1453214"/>
            <a:ext cx="1103111" cy="2162098"/>
          </a:xfrm>
          <a:prstGeom prst="rect">
            <a:avLst/>
          </a:prstGeom>
        </p:spPr>
      </p:pic>
      <p:sp>
        <p:nvSpPr>
          <p:cNvPr id="12" name="قوس كبير أيمن 11">
            <a:extLst>
              <a:ext uri="{FF2B5EF4-FFF2-40B4-BE49-F238E27FC236}">
                <a16:creationId xmlns:a16="http://schemas.microsoft.com/office/drawing/2014/main" xmlns="" id="{3744742B-93A9-E109-FA9E-861FCFE964D4}"/>
              </a:ext>
            </a:extLst>
          </p:cNvPr>
          <p:cNvSpPr/>
          <p:nvPr/>
        </p:nvSpPr>
        <p:spPr>
          <a:xfrm>
            <a:off x="7801840" y="3919564"/>
            <a:ext cx="490522" cy="2039112"/>
          </a:xfrm>
          <a:prstGeom prst="rightBrace">
            <a:avLst/>
          </a:prstGeom>
        </p:spPr>
        <p:style>
          <a:lnRef idx="2">
            <a:schemeClr val="accent5"/>
          </a:lnRef>
          <a:fillRef idx="0">
            <a:schemeClr val="accent5"/>
          </a:fillRef>
          <a:effectRef idx="1">
            <a:schemeClr val="accent5"/>
          </a:effectRef>
          <a:fontRef idx="minor">
            <a:schemeClr val="tx1"/>
          </a:fontRef>
        </p:style>
        <p:txBody>
          <a:bodyPr rtlCol="0" anchor="ctr"/>
          <a:lstStyle/>
          <a:p>
            <a:pPr algn="ctr"/>
            <a:endParaRPr lang="en-US"/>
          </a:p>
        </p:txBody>
      </p:sp>
      <p:pic>
        <p:nvPicPr>
          <p:cNvPr id="13" name="صورة 12" descr="صورة تحتوي على نجمة, فن, الرسومات, الإبداع&#10;&#10;تم إنشاء الوصف تلقائياً">
            <a:extLst>
              <a:ext uri="{FF2B5EF4-FFF2-40B4-BE49-F238E27FC236}">
                <a16:creationId xmlns:a16="http://schemas.microsoft.com/office/drawing/2014/main" xmlns="" id="{062BD7FE-69D8-FFDD-C76E-C4641D9287A9}"/>
              </a:ext>
            </a:extLst>
          </p:cNvPr>
          <p:cNvPicPr>
            <a:picLocks noChangeAspect="1"/>
          </p:cNvPicPr>
          <p:nvPr/>
        </p:nvPicPr>
        <p:blipFill>
          <a:blip r:embed="rId4" cstate="print">
            <a:alphaModFix amt="50000"/>
            <a:extLst>
              <a:ext uri="{28A0092B-C50C-407E-A947-70E740481C1C}">
                <a14:useLocalDpi xmlns:a14="http://schemas.microsoft.com/office/drawing/2010/main" val="0"/>
              </a:ext>
            </a:extLst>
          </a:blip>
          <a:stretch>
            <a:fillRect/>
          </a:stretch>
        </p:blipFill>
        <p:spPr>
          <a:xfrm rot="10800000">
            <a:off x="7833193" y="3705945"/>
            <a:ext cx="1103111" cy="2162098"/>
          </a:xfrm>
          <a:prstGeom prst="rect">
            <a:avLst/>
          </a:prstGeom>
        </p:spPr>
      </p:pic>
      <p:pic>
        <p:nvPicPr>
          <p:cNvPr id="14" name="عنصر نائب للمحتوى 12" descr="صورة تحتوي على فن, شكل&#10;&#10;تم إنشاء الوصف تلقائياً">
            <a:extLst>
              <a:ext uri="{FF2B5EF4-FFF2-40B4-BE49-F238E27FC236}">
                <a16:creationId xmlns:a16="http://schemas.microsoft.com/office/drawing/2014/main" xmlns="" id="{10C644B0-321D-D788-9F70-82EB6D96BB9E}"/>
              </a:ext>
            </a:extLst>
          </p:cNvPr>
          <p:cNvPicPr>
            <a:picLocks noChangeAspect="1"/>
          </p:cNvPicPr>
          <p:nvPr/>
        </p:nvPicPr>
        <p:blipFill>
          <a:blip r:embed="rId2">
            <a:alphaModFix amt="50000"/>
            <a:extLst>
              <a:ext uri="{28A0092B-C50C-407E-A947-70E740481C1C}">
                <a14:useLocalDpi xmlns:a14="http://schemas.microsoft.com/office/drawing/2010/main" val="0"/>
              </a:ext>
            </a:extLst>
          </a:blip>
          <a:stretch>
            <a:fillRect/>
          </a:stretch>
        </p:blipFill>
        <p:spPr>
          <a:xfrm rot="5400000">
            <a:off x="729972" y="3885752"/>
            <a:ext cx="2446870" cy="4795866"/>
          </a:xfrm>
          <a:prstGeom prst="rect">
            <a:avLst/>
          </a:prstGeom>
          <a:effectLst>
            <a:softEdge rad="635000"/>
          </a:effectLst>
        </p:spPr>
      </p:pic>
      <p:pic>
        <p:nvPicPr>
          <p:cNvPr id="15" name="عنصر نائب للمحتوى 12" descr="صورة تحتوي على فن, شكل&#10;&#10;تم إنشاء الوصف تلقائياً">
            <a:extLst>
              <a:ext uri="{FF2B5EF4-FFF2-40B4-BE49-F238E27FC236}">
                <a16:creationId xmlns:a16="http://schemas.microsoft.com/office/drawing/2014/main" xmlns="" id="{6FF0DCDD-6313-FF8A-449C-6854030996C0}"/>
              </a:ext>
            </a:extLst>
          </p:cNvPr>
          <p:cNvPicPr>
            <a:picLocks noChangeAspect="1"/>
          </p:cNvPicPr>
          <p:nvPr/>
        </p:nvPicPr>
        <p:blipFill rotWithShape="1">
          <a:blip r:embed="rId2">
            <a:extLst>
              <a:ext uri="{28A0092B-C50C-407E-A947-70E740481C1C}">
                <a14:useLocalDpi xmlns:a14="http://schemas.microsoft.com/office/drawing/2010/main" val="0"/>
              </a:ext>
            </a:extLst>
          </a:blip>
          <a:srcRect l="57998"/>
          <a:stretch/>
        </p:blipFill>
        <p:spPr>
          <a:xfrm rot="16200000">
            <a:off x="1709436" y="4227113"/>
            <a:ext cx="932469" cy="4351338"/>
          </a:xfrm>
          <a:prstGeom prst="rect">
            <a:avLst/>
          </a:prstGeom>
        </p:spPr>
      </p:pic>
      <p:pic>
        <p:nvPicPr>
          <p:cNvPr id="16" name="عنصر نائب للمحتوى 12" descr="صورة تحتوي على فن, شكل&#10;&#10;تم إنشاء الوصف تلقائياً">
            <a:extLst>
              <a:ext uri="{FF2B5EF4-FFF2-40B4-BE49-F238E27FC236}">
                <a16:creationId xmlns:a16="http://schemas.microsoft.com/office/drawing/2014/main" xmlns="" id="{C7A6F493-45FF-43DF-18B4-FB965CEE4309}"/>
              </a:ext>
            </a:extLst>
          </p:cNvPr>
          <p:cNvPicPr>
            <a:picLocks noChangeAspect="1"/>
          </p:cNvPicPr>
          <p:nvPr/>
        </p:nvPicPr>
        <p:blipFill rotWithShape="1">
          <a:blip r:embed="rId2">
            <a:alphaModFix amt="20000"/>
            <a:extLst>
              <a:ext uri="{28A0092B-C50C-407E-A947-70E740481C1C}">
                <a14:useLocalDpi xmlns:a14="http://schemas.microsoft.com/office/drawing/2010/main" val="0"/>
              </a:ext>
            </a:extLst>
          </a:blip>
          <a:srcRect t="68664"/>
          <a:stretch/>
        </p:blipFill>
        <p:spPr>
          <a:xfrm>
            <a:off x="-253793" y="0"/>
            <a:ext cx="4351339" cy="2672560"/>
          </a:xfrm>
          <a:prstGeom prst="rect">
            <a:avLst/>
          </a:prstGeom>
        </p:spPr>
      </p:pic>
    </p:spTree>
    <p:extLst>
      <p:ext uri="{BB962C8B-B14F-4D97-AF65-F5344CB8AC3E}">
        <p14:creationId xmlns:p14="http://schemas.microsoft.com/office/powerpoint/2010/main" val="3247784574"/>
      </p:ext>
    </p:extLst>
  </p:cSld>
  <p:clrMapOvr>
    <a:masterClrMapping/>
  </p:clrMapOvr>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Office Theme" id="{2E142A2C-CD16-42D6-873A-C26D2A0506FA}" vid="{1BDDFF52-6CD6-40A5-AB3C-68EB2F1E4D0A}"/>
    </a:ext>
  </a:ext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786</TotalTime>
  <Words>1530</Words>
  <Application>Microsoft Office PowerPoint</Application>
  <PresentationFormat>Custom</PresentationFormat>
  <Paragraphs>137</Paragraphs>
  <Slides>23</Slides>
  <Notes>3</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نسق Office</vt:lpstr>
      <vt:lpstr>PowerPoint Presentation</vt:lpstr>
      <vt:lpstr>PowerPoint Presentation</vt:lpstr>
      <vt:lpstr> الأهداف</vt:lpstr>
      <vt:lpstr> عبد اللطيف عقل  1942- 1993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afnan khalifah</dc:creator>
  <cp:lastModifiedBy>studio</cp:lastModifiedBy>
  <cp:revision>78</cp:revision>
  <dcterms:created xsi:type="dcterms:W3CDTF">2024-11-11T07:06:43Z</dcterms:created>
  <dcterms:modified xsi:type="dcterms:W3CDTF">2024-11-19T07:43:29Z</dcterms:modified>
</cp:coreProperties>
</file>