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9" r:id="rId6"/>
    <p:sldId id="268" r:id="rId7"/>
    <p:sldId id="265" r:id="rId8"/>
    <p:sldId id="271" r:id="rId9"/>
    <p:sldId id="270" r:id="rId10"/>
    <p:sldId id="272" r:id="rId11"/>
    <p:sldId id="275" r:id="rId12"/>
    <p:sldId id="276" r:id="rId13"/>
    <p:sldId id="277" r:id="rId14"/>
    <p:sldId id="260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7C51"/>
    <a:srgbClr val="7B380B"/>
    <a:srgbClr val="603813"/>
    <a:srgbClr val="1E5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29C14-535E-4F03-80D3-B872B9F829D0}" type="doc">
      <dgm:prSet loTypeId="urn:microsoft.com/office/officeart/2005/8/layout/radial5" loCatId="cycle" qsTypeId="urn:microsoft.com/office/officeart/2005/8/quickstyle/3d4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  <dgm:t>
        <a:bodyPr/>
        <a:lstStyle/>
        <a:p>
          <a:endParaRPr lang="en-US"/>
        </a:p>
      </dgm:t>
    </dgm:pt>
    <dgm:pt modelId="{279A827E-9173-47B5-A804-5012634CDEA6}">
      <dgm:prSet phldrT="[نص]" custT="1"/>
      <dgm:spPr>
        <a:solidFill>
          <a:srgbClr val="7B380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ar-SA" sz="2000" b="1" dirty="0"/>
            <a:t>دوافعُ الحروبِ</a:t>
          </a:r>
          <a:endParaRPr lang="ar-JO" sz="2000" b="1" dirty="0"/>
        </a:p>
        <a:p>
          <a:r>
            <a:rPr lang="ar-SA" sz="2000" b="1" dirty="0"/>
            <a:t> الفرنجي</a:t>
          </a:r>
          <a:r>
            <a:rPr lang="ar-JO" sz="2000" b="1" dirty="0"/>
            <a:t>ّ</a:t>
          </a:r>
          <a:r>
            <a:rPr lang="ar-SA" sz="2000" b="1" dirty="0"/>
            <a:t>ةِ </a:t>
          </a:r>
          <a:endParaRPr lang="en-US" sz="2000" b="1" dirty="0"/>
        </a:p>
      </dgm:t>
    </dgm:pt>
    <dgm:pt modelId="{4CF9B41C-D985-42AE-83AF-A0F0469F559D}" type="parTrans" cxnId="{FDF066DA-5EF5-48F1-B664-5D80C9CF5023}">
      <dgm:prSet/>
      <dgm:spPr/>
      <dgm:t>
        <a:bodyPr/>
        <a:lstStyle/>
        <a:p>
          <a:endParaRPr lang="en-US"/>
        </a:p>
      </dgm:t>
    </dgm:pt>
    <dgm:pt modelId="{CA314425-A332-4C82-BA28-4842E2CABD41}" type="sibTrans" cxnId="{FDF066DA-5EF5-48F1-B664-5D80C9CF5023}">
      <dgm:prSet/>
      <dgm:spPr/>
      <dgm:t>
        <a:bodyPr/>
        <a:lstStyle/>
        <a:p>
          <a:endParaRPr lang="en-US"/>
        </a:p>
      </dgm:t>
    </dgm:pt>
    <dgm:pt modelId="{69889C92-B21F-4D69-B081-D3B78BB6F4F3}">
      <dgm:prSet phldrT="[نص]" custT="1"/>
      <dgm:spPr>
        <a:solidFill>
          <a:srgbClr val="60381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ar-SA" sz="2400" b="1" dirty="0"/>
            <a:t>النظامُ الإقطاعيُ</a:t>
          </a:r>
          <a:r>
            <a:rPr lang="ar-JO" sz="2400" b="1" dirty="0"/>
            <a:t>ّ</a:t>
          </a:r>
          <a:r>
            <a:rPr lang="ar-SA" sz="2400" b="1" dirty="0"/>
            <a:t> </a:t>
          </a:r>
          <a:endParaRPr lang="en-US" sz="2400" b="1" dirty="0"/>
        </a:p>
      </dgm:t>
    </dgm:pt>
    <dgm:pt modelId="{0062B8D1-9CA1-417E-B863-D55FBA30B35B}" type="parTrans" cxnId="{C87CFC98-7A75-478B-9DE8-FB925D7D7AB0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dirty="0"/>
        </a:p>
      </dgm:t>
    </dgm:pt>
    <dgm:pt modelId="{272B412D-A551-42B8-9D97-B8D2701294DA}" type="sibTrans" cxnId="{C87CFC98-7A75-478B-9DE8-FB925D7D7AB0}">
      <dgm:prSet/>
      <dgm:spPr/>
      <dgm:t>
        <a:bodyPr/>
        <a:lstStyle/>
        <a:p>
          <a:endParaRPr lang="en-US"/>
        </a:p>
      </dgm:t>
    </dgm:pt>
    <dgm:pt modelId="{8F433A4D-FBDA-47E5-859C-41C664D3DF78}">
      <dgm:prSet phldrT="[نص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ar-SA" sz="2400" b="1" dirty="0"/>
            <a:t>دورُ الكنيسةِ</a:t>
          </a:r>
          <a:r>
            <a:rPr lang="ar-SA" sz="2300" b="1" dirty="0"/>
            <a:t> </a:t>
          </a:r>
          <a:endParaRPr lang="en-US" sz="2300" b="1" dirty="0"/>
        </a:p>
      </dgm:t>
    </dgm:pt>
    <dgm:pt modelId="{F1E139CF-1AAC-47EB-9F4B-34572B7A500D}" type="parTrans" cxnId="{7C073036-8FE6-444A-BC49-71BEADD9733C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dirty="0"/>
        </a:p>
      </dgm:t>
    </dgm:pt>
    <dgm:pt modelId="{B3133A46-404D-4187-AFE3-F86D23FD0A00}" type="sibTrans" cxnId="{7C073036-8FE6-444A-BC49-71BEADD9733C}">
      <dgm:prSet/>
      <dgm:spPr/>
      <dgm:t>
        <a:bodyPr/>
        <a:lstStyle/>
        <a:p>
          <a:endParaRPr lang="en-US"/>
        </a:p>
      </dgm:t>
    </dgm:pt>
    <dgm:pt modelId="{73DEED8E-021D-4146-BAA2-BD3F11773BD4}">
      <dgm:prSet phldrT="[نص]" custT="1"/>
      <dgm:spPr>
        <a:solidFill>
          <a:srgbClr val="A67C5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ar-SA" sz="2000" b="1" dirty="0"/>
            <a:t>الأوضاعُ الداخلي</a:t>
          </a:r>
          <a:r>
            <a:rPr lang="ar-JO" sz="2000" b="1" dirty="0"/>
            <a:t>ّةُ</a:t>
          </a:r>
          <a:r>
            <a:rPr lang="ar-SA" sz="2000" b="1" dirty="0"/>
            <a:t> في الشرقِ الإسلامي</a:t>
          </a:r>
          <a:r>
            <a:rPr lang="ar-JO" sz="2000" b="1" dirty="0"/>
            <a:t>ّ</a:t>
          </a:r>
          <a:r>
            <a:rPr lang="ar-SA" sz="2000" b="1" dirty="0"/>
            <a:t> </a:t>
          </a:r>
          <a:endParaRPr lang="en-US" sz="2000" b="1" dirty="0"/>
        </a:p>
      </dgm:t>
    </dgm:pt>
    <dgm:pt modelId="{397B745B-13AA-49CA-9DB8-FE48535354DA}" type="parTrans" cxnId="{5BC1BC92-66C2-4DFD-A8FD-8EDF9026130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dirty="0"/>
        </a:p>
      </dgm:t>
    </dgm:pt>
    <dgm:pt modelId="{68202B92-26DA-4AC9-8682-F2DF64569CB7}" type="sibTrans" cxnId="{5BC1BC92-66C2-4DFD-A8FD-8EDF90261303}">
      <dgm:prSet/>
      <dgm:spPr/>
      <dgm:t>
        <a:bodyPr/>
        <a:lstStyle/>
        <a:p>
          <a:endParaRPr lang="en-US"/>
        </a:p>
      </dgm:t>
    </dgm:pt>
    <dgm:pt modelId="{D5BDA3A6-021A-4479-AF63-3012E672E4BE}">
      <dgm:prSet phldrT="[نص]" custT="1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ar-SA" sz="2400" b="1" dirty="0"/>
            <a:t>ا</a:t>
          </a:r>
          <a:r>
            <a:rPr lang="ar-JO" sz="2400" b="1" dirty="0"/>
            <a:t>لأطماعُ</a:t>
          </a:r>
        </a:p>
        <a:p>
          <a:r>
            <a:rPr lang="ar-JO" sz="2400" b="1" dirty="0"/>
            <a:t> التجاريّةُ</a:t>
          </a:r>
          <a:r>
            <a:rPr lang="ar-SA" sz="2300" b="1" dirty="0"/>
            <a:t> </a:t>
          </a:r>
          <a:endParaRPr lang="en-US" sz="2300" b="1" dirty="0"/>
        </a:p>
      </dgm:t>
    </dgm:pt>
    <dgm:pt modelId="{3B5AE6B2-B685-430D-8180-86D15A95068C}" type="parTrans" cxnId="{DE4C00FE-E04E-4D6B-916C-A47AE1D84A01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dirty="0"/>
        </a:p>
      </dgm:t>
    </dgm:pt>
    <dgm:pt modelId="{F53FC217-204E-40F6-A0AE-EAC1D7EE55AF}" type="sibTrans" cxnId="{DE4C00FE-E04E-4D6B-916C-A47AE1D84A01}">
      <dgm:prSet/>
      <dgm:spPr/>
      <dgm:t>
        <a:bodyPr/>
        <a:lstStyle/>
        <a:p>
          <a:endParaRPr lang="en-US"/>
        </a:p>
      </dgm:t>
    </dgm:pt>
    <dgm:pt modelId="{E5651F6F-F29F-4987-9B2A-76580DEC27F9}" type="pres">
      <dgm:prSet presAssocID="{55129C14-535E-4F03-80D3-B872B9F829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BF88A1-DB13-41D4-9353-56AC1E4B245B}" type="pres">
      <dgm:prSet presAssocID="{279A827E-9173-47B5-A804-5012634CDEA6}" presName="centerShape" presStyleLbl="node0" presStyleIdx="0" presStyleCnt="1" custScaleX="126744" custScaleY="126744"/>
      <dgm:spPr/>
      <dgm:t>
        <a:bodyPr/>
        <a:lstStyle/>
        <a:p>
          <a:endParaRPr lang="en-US"/>
        </a:p>
      </dgm:t>
    </dgm:pt>
    <dgm:pt modelId="{35B79EE4-1072-4C3E-B288-9C5BD52F501D}" type="pres">
      <dgm:prSet presAssocID="{0062B8D1-9CA1-417E-B863-D55FBA30B35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81C9911-7723-459F-BEBF-37B86C76CC67}" type="pres">
      <dgm:prSet presAssocID="{0062B8D1-9CA1-417E-B863-D55FBA30B35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76DD59A-75F9-447E-9753-884B387D51F6}" type="pres">
      <dgm:prSet presAssocID="{69889C92-B21F-4D69-B081-D3B78BB6F4F3}" presName="node" presStyleLbl="node1" presStyleIdx="0" presStyleCnt="4" custScaleX="172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17A57-4C00-4068-B2FB-99B77FC5196C}" type="pres">
      <dgm:prSet presAssocID="{F1E139CF-1AAC-47EB-9F4B-34572B7A500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54D319E-78AE-4078-A13F-D47DB61162E3}" type="pres">
      <dgm:prSet presAssocID="{F1E139CF-1AAC-47EB-9F4B-34572B7A500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C2C756A-34DC-4727-BD49-3BB7FEEEFFC8}" type="pres">
      <dgm:prSet presAssocID="{8F433A4D-FBDA-47E5-859C-41C664D3DF78}" presName="node" presStyleLbl="node1" presStyleIdx="1" presStyleCnt="4" custScaleX="167629" custRadScaleRad="115959" custRadScaleInc="-6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5655E-C242-4C40-9EAB-0B76938748F7}" type="pres">
      <dgm:prSet presAssocID="{397B745B-13AA-49CA-9DB8-FE48535354D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99DE155-B1AF-4406-AC7F-3254FDE86CC6}" type="pres">
      <dgm:prSet presAssocID="{397B745B-13AA-49CA-9DB8-FE48535354D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848BB52-2D3A-4539-AFD2-F4F1D05A0DCC}" type="pres">
      <dgm:prSet presAssocID="{73DEED8E-021D-4146-BAA2-BD3F11773BD4}" presName="node" presStyleLbl="node1" presStyleIdx="2" presStyleCnt="4" custScaleX="217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33F5-4DD5-4DBE-8FE2-D38D8D7197DF}" type="pres">
      <dgm:prSet presAssocID="{3B5AE6B2-B685-430D-8180-86D15A95068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1AA8559-1029-42E7-8E52-3C0467683F50}" type="pres">
      <dgm:prSet presAssocID="{3B5AE6B2-B685-430D-8180-86D15A95068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2657065-EAAC-489F-8BE9-A632B74936A7}" type="pres">
      <dgm:prSet presAssocID="{D5BDA3A6-021A-4479-AF63-3012E672E4BE}" presName="node" presStyleLbl="node1" presStyleIdx="3" presStyleCnt="4" custScaleX="147476" custRadScaleRad="121476" custRadScaleInc="4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CC7182-8073-41C4-857B-D9A460B00195}" type="presOf" srcId="{69889C92-B21F-4D69-B081-D3B78BB6F4F3}" destId="{776DD59A-75F9-447E-9753-884B387D51F6}" srcOrd="0" destOrd="0" presId="urn:microsoft.com/office/officeart/2005/8/layout/radial5"/>
    <dgm:cxn modelId="{F2D5346B-D5B9-4BFE-A8FB-35B32942918F}" type="presOf" srcId="{279A827E-9173-47B5-A804-5012634CDEA6}" destId="{ACBF88A1-DB13-41D4-9353-56AC1E4B245B}" srcOrd="0" destOrd="0" presId="urn:microsoft.com/office/officeart/2005/8/layout/radial5"/>
    <dgm:cxn modelId="{1AD96787-085A-4AF6-A088-F0F6509FD8FA}" type="presOf" srcId="{3B5AE6B2-B685-430D-8180-86D15A95068C}" destId="{21AA8559-1029-42E7-8E52-3C0467683F50}" srcOrd="1" destOrd="0" presId="urn:microsoft.com/office/officeart/2005/8/layout/radial5"/>
    <dgm:cxn modelId="{5BC1BC92-66C2-4DFD-A8FD-8EDF90261303}" srcId="{279A827E-9173-47B5-A804-5012634CDEA6}" destId="{73DEED8E-021D-4146-BAA2-BD3F11773BD4}" srcOrd="2" destOrd="0" parTransId="{397B745B-13AA-49CA-9DB8-FE48535354DA}" sibTransId="{68202B92-26DA-4AC9-8682-F2DF64569CB7}"/>
    <dgm:cxn modelId="{F6F382B9-2B5F-470A-9B4B-90FC74A34C63}" type="presOf" srcId="{8F433A4D-FBDA-47E5-859C-41C664D3DF78}" destId="{6C2C756A-34DC-4727-BD49-3BB7FEEEFFC8}" srcOrd="0" destOrd="0" presId="urn:microsoft.com/office/officeart/2005/8/layout/radial5"/>
    <dgm:cxn modelId="{1771A711-14B1-4B01-A4B6-97264816B4BF}" type="presOf" srcId="{D5BDA3A6-021A-4479-AF63-3012E672E4BE}" destId="{42657065-EAAC-489F-8BE9-A632B74936A7}" srcOrd="0" destOrd="0" presId="urn:microsoft.com/office/officeart/2005/8/layout/radial5"/>
    <dgm:cxn modelId="{C82F039C-1C14-47FE-AE7B-0CC4E2FC9A3B}" type="presOf" srcId="{F1E139CF-1AAC-47EB-9F4B-34572B7A500D}" destId="{C6917A57-4C00-4068-B2FB-99B77FC5196C}" srcOrd="0" destOrd="0" presId="urn:microsoft.com/office/officeart/2005/8/layout/radial5"/>
    <dgm:cxn modelId="{55873509-FCC4-45C5-A1FF-C9F49898432E}" type="presOf" srcId="{73DEED8E-021D-4146-BAA2-BD3F11773BD4}" destId="{7848BB52-2D3A-4539-AFD2-F4F1D05A0DCC}" srcOrd="0" destOrd="0" presId="urn:microsoft.com/office/officeart/2005/8/layout/radial5"/>
    <dgm:cxn modelId="{63FC0EB1-6B18-4D05-B906-4989AD2C9887}" type="presOf" srcId="{0062B8D1-9CA1-417E-B863-D55FBA30B35B}" destId="{281C9911-7723-459F-BEBF-37B86C76CC67}" srcOrd="1" destOrd="0" presId="urn:microsoft.com/office/officeart/2005/8/layout/radial5"/>
    <dgm:cxn modelId="{DE4C00FE-E04E-4D6B-916C-A47AE1D84A01}" srcId="{279A827E-9173-47B5-A804-5012634CDEA6}" destId="{D5BDA3A6-021A-4479-AF63-3012E672E4BE}" srcOrd="3" destOrd="0" parTransId="{3B5AE6B2-B685-430D-8180-86D15A95068C}" sibTransId="{F53FC217-204E-40F6-A0AE-EAC1D7EE55AF}"/>
    <dgm:cxn modelId="{F27C8BA7-2CC9-435B-8507-A701E93A50D7}" type="presOf" srcId="{397B745B-13AA-49CA-9DB8-FE48535354DA}" destId="{099DE155-B1AF-4406-AC7F-3254FDE86CC6}" srcOrd="1" destOrd="0" presId="urn:microsoft.com/office/officeart/2005/8/layout/radial5"/>
    <dgm:cxn modelId="{BC908635-2A69-4458-9651-D1745C034A61}" type="presOf" srcId="{0062B8D1-9CA1-417E-B863-D55FBA30B35B}" destId="{35B79EE4-1072-4C3E-B288-9C5BD52F501D}" srcOrd="0" destOrd="0" presId="urn:microsoft.com/office/officeart/2005/8/layout/radial5"/>
    <dgm:cxn modelId="{FC78A902-1777-462B-AF58-8B5AEDBE2BF5}" type="presOf" srcId="{F1E139CF-1AAC-47EB-9F4B-34572B7A500D}" destId="{C54D319E-78AE-4078-A13F-D47DB61162E3}" srcOrd="1" destOrd="0" presId="urn:microsoft.com/office/officeart/2005/8/layout/radial5"/>
    <dgm:cxn modelId="{FDF066DA-5EF5-48F1-B664-5D80C9CF5023}" srcId="{55129C14-535E-4F03-80D3-B872B9F829D0}" destId="{279A827E-9173-47B5-A804-5012634CDEA6}" srcOrd="0" destOrd="0" parTransId="{4CF9B41C-D985-42AE-83AF-A0F0469F559D}" sibTransId="{CA314425-A332-4C82-BA28-4842E2CABD41}"/>
    <dgm:cxn modelId="{C87CFC98-7A75-478B-9DE8-FB925D7D7AB0}" srcId="{279A827E-9173-47B5-A804-5012634CDEA6}" destId="{69889C92-B21F-4D69-B081-D3B78BB6F4F3}" srcOrd="0" destOrd="0" parTransId="{0062B8D1-9CA1-417E-B863-D55FBA30B35B}" sibTransId="{272B412D-A551-42B8-9D97-B8D2701294DA}"/>
    <dgm:cxn modelId="{FB6696C6-CB33-4352-B0FB-34FF3FBD932F}" type="presOf" srcId="{55129C14-535E-4F03-80D3-B872B9F829D0}" destId="{E5651F6F-F29F-4987-9B2A-76580DEC27F9}" srcOrd="0" destOrd="0" presId="urn:microsoft.com/office/officeart/2005/8/layout/radial5"/>
    <dgm:cxn modelId="{9FFAE2A1-F07D-4C9F-B495-3B5463063147}" type="presOf" srcId="{3B5AE6B2-B685-430D-8180-86D15A95068C}" destId="{F94033F5-4DD5-4DBE-8FE2-D38D8D7197DF}" srcOrd="0" destOrd="0" presId="urn:microsoft.com/office/officeart/2005/8/layout/radial5"/>
    <dgm:cxn modelId="{6596211A-D208-43A3-9C00-823D38B01892}" type="presOf" srcId="{397B745B-13AA-49CA-9DB8-FE48535354DA}" destId="{7745655E-C242-4C40-9EAB-0B76938748F7}" srcOrd="0" destOrd="0" presId="urn:microsoft.com/office/officeart/2005/8/layout/radial5"/>
    <dgm:cxn modelId="{7C073036-8FE6-444A-BC49-71BEADD9733C}" srcId="{279A827E-9173-47B5-A804-5012634CDEA6}" destId="{8F433A4D-FBDA-47E5-859C-41C664D3DF78}" srcOrd="1" destOrd="0" parTransId="{F1E139CF-1AAC-47EB-9F4B-34572B7A500D}" sibTransId="{B3133A46-404D-4187-AFE3-F86D23FD0A00}"/>
    <dgm:cxn modelId="{1C6FCE3D-4F58-4C70-A5F7-6C77474DFCC0}" type="presParOf" srcId="{E5651F6F-F29F-4987-9B2A-76580DEC27F9}" destId="{ACBF88A1-DB13-41D4-9353-56AC1E4B245B}" srcOrd="0" destOrd="0" presId="urn:microsoft.com/office/officeart/2005/8/layout/radial5"/>
    <dgm:cxn modelId="{0780B761-FD50-411C-A1EE-6B6823A6F35A}" type="presParOf" srcId="{E5651F6F-F29F-4987-9B2A-76580DEC27F9}" destId="{35B79EE4-1072-4C3E-B288-9C5BD52F501D}" srcOrd="1" destOrd="0" presId="urn:microsoft.com/office/officeart/2005/8/layout/radial5"/>
    <dgm:cxn modelId="{5DA852F8-1665-4571-80EE-A3C4E96E1E3A}" type="presParOf" srcId="{35B79EE4-1072-4C3E-B288-9C5BD52F501D}" destId="{281C9911-7723-459F-BEBF-37B86C76CC67}" srcOrd="0" destOrd="0" presId="urn:microsoft.com/office/officeart/2005/8/layout/radial5"/>
    <dgm:cxn modelId="{FA1157AF-4B25-456C-9295-5503FB06E7D7}" type="presParOf" srcId="{E5651F6F-F29F-4987-9B2A-76580DEC27F9}" destId="{776DD59A-75F9-447E-9753-884B387D51F6}" srcOrd="2" destOrd="0" presId="urn:microsoft.com/office/officeart/2005/8/layout/radial5"/>
    <dgm:cxn modelId="{26608367-36D9-4B22-A93C-0538B5DAA48F}" type="presParOf" srcId="{E5651F6F-F29F-4987-9B2A-76580DEC27F9}" destId="{C6917A57-4C00-4068-B2FB-99B77FC5196C}" srcOrd="3" destOrd="0" presId="urn:microsoft.com/office/officeart/2005/8/layout/radial5"/>
    <dgm:cxn modelId="{28568DA5-ED5D-47F1-B2FC-72F5B001149F}" type="presParOf" srcId="{C6917A57-4C00-4068-B2FB-99B77FC5196C}" destId="{C54D319E-78AE-4078-A13F-D47DB61162E3}" srcOrd="0" destOrd="0" presId="urn:microsoft.com/office/officeart/2005/8/layout/radial5"/>
    <dgm:cxn modelId="{62942786-9F96-4F01-956D-7FE16A949713}" type="presParOf" srcId="{E5651F6F-F29F-4987-9B2A-76580DEC27F9}" destId="{6C2C756A-34DC-4727-BD49-3BB7FEEEFFC8}" srcOrd="4" destOrd="0" presId="urn:microsoft.com/office/officeart/2005/8/layout/radial5"/>
    <dgm:cxn modelId="{0D5BB8A9-6AF1-428C-9850-B80DD950C480}" type="presParOf" srcId="{E5651F6F-F29F-4987-9B2A-76580DEC27F9}" destId="{7745655E-C242-4C40-9EAB-0B76938748F7}" srcOrd="5" destOrd="0" presId="urn:microsoft.com/office/officeart/2005/8/layout/radial5"/>
    <dgm:cxn modelId="{2A311A5E-D6A0-4858-8833-DD979E89E2C4}" type="presParOf" srcId="{7745655E-C242-4C40-9EAB-0B76938748F7}" destId="{099DE155-B1AF-4406-AC7F-3254FDE86CC6}" srcOrd="0" destOrd="0" presId="urn:microsoft.com/office/officeart/2005/8/layout/radial5"/>
    <dgm:cxn modelId="{7CC4FB12-E3F3-40E6-8393-2113FE622EE4}" type="presParOf" srcId="{E5651F6F-F29F-4987-9B2A-76580DEC27F9}" destId="{7848BB52-2D3A-4539-AFD2-F4F1D05A0DCC}" srcOrd="6" destOrd="0" presId="urn:microsoft.com/office/officeart/2005/8/layout/radial5"/>
    <dgm:cxn modelId="{AAA7F219-359B-474C-8803-46A332A18ECB}" type="presParOf" srcId="{E5651F6F-F29F-4987-9B2A-76580DEC27F9}" destId="{F94033F5-4DD5-4DBE-8FE2-D38D8D7197DF}" srcOrd="7" destOrd="0" presId="urn:microsoft.com/office/officeart/2005/8/layout/radial5"/>
    <dgm:cxn modelId="{61DF0419-22AB-4E3C-8A44-ED39B15661C0}" type="presParOf" srcId="{F94033F5-4DD5-4DBE-8FE2-D38D8D7197DF}" destId="{21AA8559-1029-42E7-8E52-3C0467683F50}" srcOrd="0" destOrd="0" presId="urn:microsoft.com/office/officeart/2005/8/layout/radial5"/>
    <dgm:cxn modelId="{07689BE1-BB5A-480D-AB7B-ECE38AA89304}" type="presParOf" srcId="{E5651F6F-F29F-4987-9B2A-76580DEC27F9}" destId="{42657065-EAAC-489F-8BE9-A632B74936A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A3968-894A-4FDC-9BA3-79AC94560579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7922771-E61E-4068-A603-938BC26EA260}">
      <dgm:prSet phldrT="[نص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ar-JO" sz="2400" b="1" dirty="0"/>
            <a:t>فئةَ </a:t>
          </a:r>
          <a:r>
            <a:rPr lang="ar-SA" sz="2400" b="1" dirty="0"/>
            <a:t>الأ</a:t>
          </a:r>
          <a:r>
            <a:rPr lang="ar-JO" sz="2400" b="1" dirty="0"/>
            <a:t>ُ</a:t>
          </a:r>
          <a:r>
            <a:rPr lang="ar-SA" sz="2400" b="1" dirty="0"/>
            <a:t>مراءِ الإقطاعي</a:t>
          </a:r>
          <a:r>
            <a:rPr lang="ar-JO" sz="2400" b="1" dirty="0"/>
            <a:t>ي</a:t>
          </a:r>
          <a:r>
            <a:rPr lang="ar-SA" sz="2400" b="1" dirty="0"/>
            <a:t>نَ</a:t>
          </a:r>
          <a:r>
            <a:rPr lang="ar-JO" sz="2400" b="1" dirty="0"/>
            <a:t>.</a:t>
          </a:r>
          <a:r>
            <a:rPr lang="ar-SA" sz="2400" b="1" dirty="0"/>
            <a:t> </a:t>
          </a:r>
          <a:endParaRPr lang="en-US" sz="2400" b="1" dirty="0"/>
        </a:p>
      </dgm:t>
    </dgm:pt>
    <dgm:pt modelId="{E679E924-C473-44ED-9C64-5F99F2ED5884}" type="parTrans" cxnId="{DCD0D551-7FDD-4C86-A1DD-3CCDB71D2EA2}">
      <dgm:prSet/>
      <dgm:spPr/>
      <dgm:t>
        <a:bodyPr/>
        <a:lstStyle/>
        <a:p>
          <a:endParaRPr lang="en-US"/>
        </a:p>
      </dgm:t>
    </dgm:pt>
    <dgm:pt modelId="{26C083A7-3A72-49F3-A825-A27BF12D934B}" type="sibTrans" cxnId="{DCD0D551-7FDD-4C86-A1DD-3CCDB71D2EA2}">
      <dgm:prSet/>
      <dgm:spPr/>
      <dgm:t>
        <a:bodyPr/>
        <a:lstStyle/>
        <a:p>
          <a:endParaRPr lang="en-US"/>
        </a:p>
      </dgm:t>
    </dgm:pt>
    <dgm:pt modelId="{392DADDB-42AF-4974-ABFE-809FB394E3BC}">
      <dgm:prSet phldrT="[نص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ar-JO" sz="2800" b="1" dirty="0"/>
            <a:t>وفئةَ</a:t>
          </a:r>
          <a:r>
            <a:rPr lang="ar-SA" sz="2800" b="1" dirty="0"/>
            <a:t> العامةِ والفلاحين</a:t>
          </a:r>
          <a:r>
            <a:rPr lang="ar-JO" sz="2800" b="1" dirty="0"/>
            <a:t>.</a:t>
          </a:r>
          <a:r>
            <a:rPr lang="ar-SA" sz="2800" b="1" dirty="0"/>
            <a:t> </a:t>
          </a:r>
          <a:endParaRPr lang="en-US" sz="2800" b="1" dirty="0"/>
        </a:p>
      </dgm:t>
    </dgm:pt>
    <dgm:pt modelId="{F9781E48-4C9D-4E57-800C-E0EB6843F871}" type="parTrans" cxnId="{475F07AD-4483-4A95-AAB9-0D541E18920D}">
      <dgm:prSet/>
      <dgm:spPr/>
      <dgm:t>
        <a:bodyPr/>
        <a:lstStyle/>
        <a:p>
          <a:endParaRPr lang="en-US"/>
        </a:p>
      </dgm:t>
    </dgm:pt>
    <dgm:pt modelId="{0D946098-DB1D-4EAC-AC3D-068F0E1871CE}" type="sibTrans" cxnId="{475F07AD-4483-4A95-AAB9-0D541E18920D}">
      <dgm:prSet/>
      <dgm:spPr/>
      <dgm:t>
        <a:bodyPr/>
        <a:lstStyle/>
        <a:p>
          <a:endParaRPr lang="en-US"/>
        </a:p>
      </dgm:t>
    </dgm:pt>
    <dgm:pt modelId="{BA5DA74B-0BD7-468A-B9AA-60EE0E85EB08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r>
            <a:rPr kumimoji="0" lang="ar-SA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ساهمَ  النظامُ الإقطاعي</a:t>
          </a:r>
          <a:r>
            <a:rPr kumimoji="0" lang="ar-JO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ُّ</a:t>
          </a:r>
          <a:r>
            <a:rPr kumimoji="0" lang="ar-SA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السائدُ في الغربِ الأوروبي</a:t>
          </a:r>
          <a:r>
            <a:rPr kumimoji="0" lang="ar-JO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في تحفيزِ كثيرينَ بالتوجهِ نحو</a:t>
          </a:r>
          <a:r>
            <a:rPr kumimoji="0" lang="ar-JO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َ</a:t>
          </a:r>
          <a:r>
            <a:rPr kumimoji="0" lang="ar-SA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الشرقِ</a:t>
          </a:r>
          <a:r>
            <a:rPr kumimoji="0" lang="ar-JO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،</a:t>
          </a:r>
          <a:r>
            <a:rPr kumimoji="0" lang="ar-SA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kumimoji="0" lang="ar-SA" sz="2000" b="1" i="0" u="none" strike="noStrike" cap="none" spc="0" normalizeH="0" baseline="0" noProof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حيثُ كانت </a:t>
          </a:r>
          <a:r>
            <a:rPr kumimoji="0" lang="ar-SA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أوروبا مقس</a:t>
          </a:r>
          <a:r>
            <a:rPr kumimoji="0" lang="ar-JO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مةً لعددٍ كبيرٍ من الإقطاعياتِ المتصارعةِ والمتحاربةِ.</a:t>
          </a:r>
          <a:r>
            <a:rPr kumimoji="0" lang="ar-JO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ومن الفئاتِ التي تمّ تحفيزُها للمشاركةِ في الحروبِ الفرنجيّةِ نجدُ:</a:t>
          </a:r>
          <a:endParaRPr kumimoji="0" lang="en-US" sz="2000" b="1" i="0" u="none" strike="noStrike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93A569FF-BA56-4560-B2F3-70D51D07216B}" type="parTrans" cxnId="{4464D512-0B55-4998-A5BF-F5FA91D1D3E5}">
      <dgm:prSet/>
      <dgm:spPr/>
      <dgm:t>
        <a:bodyPr/>
        <a:lstStyle/>
        <a:p>
          <a:endParaRPr lang="en-US"/>
        </a:p>
      </dgm:t>
    </dgm:pt>
    <dgm:pt modelId="{10D3C53F-593E-4451-AA6E-7C2F8AEA5913}" type="sibTrans" cxnId="{4464D512-0B55-4998-A5BF-F5FA91D1D3E5}">
      <dgm:prSet/>
      <dgm:spPr/>
      <dgm:t>
        <a:bodyPr/>
        <a:lstStyle/>
        <a:p>
          <a:endParaRPr lang="en-US"/>
        </a:p>
      </dgm:t>
    </dgm:pt>
    <dgm:pt modelId="{F22467D5-AECD-4606-9833-79581FEC753A}" type="pres">
      <dgm:prSet presAssocID="{C75A3968-894A-4FDC-9BA3-79AC945605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0F1C0-C0C0-4364-915C-FEF27F089C96}" type="pres">
      <dgm:prSet presAssocID="{BA5DA74B-0BD7-468A-B9AA-60EE0E85EB08}" presName="comp" presStyleCnt="0"/>
      <dgm:spPr/>
    </dgm:pt>
    <dgm:pt modelId="{D5207838-B00C-44F5-B594-33D519F0AE18}" type="pres">
      <dgm:prSet presAssocID="{BA5DA74B-0BD7-468A-B9AA-60EE0E85EB08}" presName="box" presStyleLbl="node1" presStyleIdx="0" presStyleCnt="3"/>
      <dgm:spPr/>
      <dgm:t>
        <a:bodyPr/>
        <a:lstStyle/>
        <a:p>
          <a:endParaRPr lang="en-US"/>
        </a:p>
      </dgm:t>
    </dgm:pt>
    <dgm:pt modelId="{23E206DD-C082-4F1C-9555-D5C73931E8E1}" type="pres">
      <dgm:prSet presAssocID="{BA5DA74B-0BD7-468A-B9AA-60EE0E85EB0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E31B265-7A0A-4F09-BB32-3F9572767581}" type="pres">
      <dgm:prSet presAssocID="{BA5DA74B-0BD7-468A-B9AA-60EE0E85EB0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9CD72-2C0F-4AF1-9461-56B0425BB01D}" type="pres">
      <dgm:prSet presAssocID="{10D3C53F-593E-4451-AA6E-7C2F8AEA5913}" presName="spacer" presStyleCnt="0"/>
      <dgm:spPr/>
    </dgm:pt>
    <dgm:pt modelId="{BC4D526C-79D1-483A-B885-27ADF134CB69}" type="pres">
      <dgm:prSet presAssocID="{E7922771-E61E-4068-A603-938BC26EA260}" presName="comp" presStyleCnt="0"/>
      <dgm:spPr/>
    </dgm:pt>
    <dgm:pt modelId="{1FAC2796-44B9-46AD-B97A-CA99E58B3AE6}" type="pres">
      <dgm:prSet presAssocID="{E7922771-E61E-4068-A603-938BC26EA260}" presName="box" presStyleLbl="node1" presStyleIdx="1" presStyleCnt="3"/>
      <dgm:spPr/>
      <dgm:t>
        <a:bodyPr/>
        <a:lstStyle/>
        <a:p>
          <a:endParaRPr lang="en-US"/>
        </a:p>
      </dgm:t>
    </dgm:pt>
    <dgm:pt modelId="{309F89DC-A136-40AD-89CF-67534A44E647}" type="pres">
      <dgm:prSet presAssocID="{E7922771-E61E-4068-A603-938BC26EA26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5716860-4917-4A00-B1B0-A2071AB95A0E}" type="pres">
      <dgm:prSet presAssocID="{E7922771-E61E-4068-A603-938BC26EA26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4DC96-82D8-4882-B97F-F83FFA24D671}" type="pres">
      <dgm:prSet presAssocID="{26C083A7-3A72-49F3-A825-A27BF12D934B}" presName="spacer" presStyleCnt="0"/>
      <dgm:spPr/>
    </dgm:pt>
    <dgm:pt modelId="{EA54F558-08F3-47F2-AFA9-5090D4E0225E}" type="pres">
      <dgm:prSet presAssocID="{392DADDB-42AF-4974-ABFE-809FB394E3BC}" presName="comp" presStyleCnt="0"/>
      <dgm:spPr/>
    </dgm:pt>
    <dgm:pt modelId="{DA61C14F-6641-4CBA-9084-4C241CC0D004}" type="pres">
      <dgm:prSet presAssocID="{392DADDB-42AF-4974-ABFE-809FB394E3BC}" presName="box" presStyleLbl="node1" presStyleIdx="2" presStyleCnt="3"/>
      <dgm:spPr/>
      <dgm:t>
        <a:bodyPr/>
        <a:lstStyle/>
        <a:p>
          <a:endParaRPr lang="en-US"/>
        </a:p>
      </dgm:t>
    </dgm:pt>
    <dgm:pt modelId="{E63244BC-7B53-4066-97A3-7ED3709FD8D5}" type="pres">
      <dgm:prSet presAssocID="{392DADDB-42AF-4974-ABFE-809FB394E3BC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CEBC2D0C-087A-4D63-90C2-2004D3F7BB95}" type="pres">
      <dgm:prSet presAssocID="{392DADDB-42AF-4974-ABFE-809FB394E3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D760B-ED86-441E-9A8C-31F6D6E56FC6}" type="presOf" srcId="{BA5DA74B-0BD7-468A-B9AA-60EE0E85EB08}" destId="{D5207838-B00C-44F5-B594-33D519F0AE18}" srcOrd="0" destOrd="0" presId="urn:microsoft.com/office/officeart/2005/8/layout/vList4"/>
    <dgm:cxn modelId="{4464D512-0B55-4998-A5BF-F5FA91D1D3E5}" srcId="{C75A3968-894A-4FDC-9BA3-79AC94560579}" destId="{BA5DA74B-0BD7-468A-B9AA-60EE0E85EB08}" srcOrd="0" destOrd="0" parTransId="{93A569FF-BA56-4560-B2F3-70D51D07216B}" sibTransId="{10D3C53F-593E-4451-AA6E-7C2F8AEA5913}"/>
    <dgm:cxn modelId="{B615B367-077A-4C16-933D-5EA918749733}" type="presOf" srcId="{C75A3968-894A-4FDC-9BA3-79AC94560579}" destId="{F22467D5-AECD-4606-9833-79581FEC753A}" srcOrd="0" destOrd="0" presId="urn:microsoft.com/office/officeart/2005/8/layout/vList4"/>
    <dgm:cxn modelId="{289EC68B-A1AD-4EBC-8FE3-E8C55B75ED1D}" type="presOf" srcId="{392DADDB-42AF-4974-ABFE-809FB394E3BC}" destId="{DA61C14F-6641-4CBA-9084-4C241CC0D004}" srcOrd="0" destOrd="0" presId="urn:microsoft.com/office/officeart/2005/8/layout/vList4"/>
    <dgm:cxn modelId="{475F07AD-4483-4A95-AAB9-0D541E18920D}" srcId="{C75A3968-894A-4FDC-9BA3-79AC94560579}" destId="{392DADDB-42AF-4974-ABFE-809FB394E3BC}" srcOrd="2" destOrd="0" parTransId="{F9781E48-4C9D-4E57-800C-E0EB6843F871}" sibTransId="{0D946098-DB1D-4EAC-AC3D-068F0E1871CE}"/>
    <dgm:cxn modelId="{DCD0D551-7FDD-4C86-A1DD-3CCDB71D2EA2}" srcId="{C75A3968-894A-4FDC-9BA3-79AC94560579}" destId="{E7922771-E61E-4068-A603-938BC26EA260}" srcOrd="1" destOrd="0" parTransId="{E679E924-C473-44ED-9C64-5F99F2ED5884}" sibTransId="{26C083A7-3A72-49F3-A825-A27BF12D934B}"/>
    <dgm:cxn modelId="{1C532822-EB0F-484E-B5B0-9E86D0F2F92D}" type="presOf" srcId="{E7922771-E61E-4068-A603-938BC26EA260}" destId="{1FAC2796-44B9-46AD-B97A-CA99E58B3AE6}" srcOrd="0" destOrd="0" presId="urn:microsoft.com/office/officeart/2005/8/layout/vList4"/>
    <dgm:cxn modelId="{9DA45B1C-B29C-4DE1-B1C6-873395A52DB6}" type="presOf" srcId="{E7922771-E61E-4068-A603-938BC26EA260}" destId="{05716860-4917-4A00-B1B0-A2071AB95A0E}" srcOrd="1" destOrd="0" presId="urn:microsoft.com/office/officeart/2005/8/layout/vList4"/>
    <dgm:cxn modelId="{117C8366-DEA1-4D33-9C43-98842F4CAB42}" type="presOf" srcId="{BA5DA74B-0BD7-468A-B9AA-60EE0E85EB08}" destId="{2E31B265-7A0A-4F09-BB32-3F9572767581}" srcOrd="1" destOrd="0" presId="urn:microsoft.com/office/officeart/2005/8/layout/vList4"/>
    <dgm:cxn modelId="{0342321F-833F-4041-94FD-4FA7D6EC5E01}" type="presOf" srcId="{392DADDB-42AF-4974-ABFE-809FB394E3BC}" destId="{CEBC2D0C-087A-4D63-90C2-2004D3F7BB95}" srcOrd="1" destOrd="0" presId="urn:microsoft.com/office/officeart/2005/8/layout/vList4"/>
    <dgm:cxn modelId="{91B44151-BBE6-4419-8740-D754D3104F27}" type="presParOf" srcId="{F22467D5-AECD-4606-9833-79581FEC753A}" destId="{8E80F1C0-C0C0-4364-915C-FEF27F089C96}" srcOrd="0" destOrd="0" presId="urn:microsoft.com/office/officeart/2005/8/layout/vList4"/>
    <dgm:cxn modelId="{D69E561C-E292-4009-9C71-87AD88591DEC}" type="presParOf" srcId="{8E80F1C0-C0C0-4364-915C-FEF27F089C96}" destId="{D5207838-B00C-44F5-B594-33D519F0AE18}" srcOrd="0" destOrd="0" presId="urn:microsoft.com/office/officeart/2005/8/layout/vList4"/>
    <dgm:cxn modelId="{81319631-5A07-437E-AD60-05990E6E517A}" type="presParOf" srcId="{8E80F1C0-C0C0-4364-915C-FEF27F089C96}" destId="{23E206DD-C082-4F1C-9555-D5C73931E8E1}" srcOrd="1" destOrd="0" presId="urn:microsoft.com/office/officeart/2005/8/layout/vList4"/>
    <dgm:cxn modelId="{131B296A-CB92-490D-97B3-C2A57979630D}" type="presParOf" srcId="{8E80F1C0-C0C0-4364-915C-FEF27F089C96}" destId="{2E31B265-7A0A-4F09-BB32-3F9572767581}" srcOrd="2" destOrd="0" presId="urn:microsoft.com/office/officeart/2005/8/layout/vList4"/>
    <dgm:cxn modelId="{3568DF99-5593-46CB-B4B1-867B10B3D318}" type="presParOf" srcId="{F22467D5-AECD-4606-9833-79581FEC753A}" destId="{6BC9CD72-2C0F-4AF1-9461-56B0425BB01D}" srcOrd="1" destOrd="0" presId="urn:microsoft.com/office/officeart/2005/8/layout/vList4"/>
    <dgm:cxn modelId="{7D13A067-F419-49EA-B2D1-997EE7817C9C}" type="presParOf" srcId="{F22467D5-AECD-4606-9833-79581FEC753A}" destId="{BC4D526C-79D1-483A-B885-27ADF134CB69}" srcOrd="2" destOrd="0" presId="urn:microsoft.com/office/officeart/2005/8/layout/vList4"/>
    <dgm:cxn modelId="{01E3972B-204F-4EE4-8A30-1725647F7404}" type="presParOf" srcId="{BC4D526C-79D1-483A-B885-27ADF134CB69}" destId="{1FAC2796-44B9-46AD-B97A-CA99E58B3AE6}" srcOrd="0" destOrd="0" presId="urn:microsoft.com/office/officeart/2005/8/layout/vList4"/>
    <dgm:cxn modelId="{BF16BC45-F82E-44F1-875A-015FE460D28C}" type="presParOf" srcId="{BC4D526C-79D1-483A-B885-27ADF134CB69}" destId="{309F89DC-A136-40AD-89CF-67534A44E647}" srcOrd="1" destOrd="0" presId="urn:microsoft.com/office/officeart/2005/8/layout/vList4"/>
    <dgm:cxn modelId="{D6F5F13E-11BE-4527-B76C-71211491F265}" type="presParOf" srcId="{BC4D526C-79D1-483A-B885-27ADF134CB69}" destId="{05716860-4917-4A00-B1B0-A2071AB95A0E}" srcOrd="2" destOrd="0" presId="urn:microsoft.com/office/officeart/2005/8/layout/vList4"/>
    <dgm:cxn modelId="{40198849-0221-49C3-B35E-3D3A31BBD822}" type="presParOf" srcId="{F22467D5-AECD-4606-9833-79581FEC753A}" destId="{2754DC96-82D8-4882-B97F-F83FFA24D671}" srcOrd="3" destOrd="0" presId="urn:microsoft.com/office/officeart/2005/8/layout/vList4"/>
    <dgm:cxn modelId="{234A0A40-945E-4715-9B43-BA908005967F}" type="presParOf" srcId="{F22467D5-AECD-4606-9833-79581FEC753A}" destId="{EA54F558-08F3-47F2-AFA9-5090D4E0225E}" srcOrd="4" destOrd="0" presId="urn:microsoft.com/office/officeart/2005/8/layout/vList4"/>
    <dgm:cxn modelId="{CD3CF4E2-84C9-4EB1-B68F-2B510FD74E70}" type="presParOf" srcId="{EA54F558-08F3-47F2-AFA9-5090D4E0225E}" destId="{DA61C14F-6641-4CBA-9084-4C241CC0D004}" srcOrd="0" destOrd="0" presId="urn:microsoft.com/office/officeart/2005/8/layout/vList4"/>
    <dgm:cxn modelId="{C71E09A0-41AF-4A2F-A8E9-44D0A49A7FE2}" type="presParOf" srcId="{EA54F558-08F3-47F2-AFA9-5090D4E0225E}" destId="{E63244BC-7B53-4066-97A3-7ED3709FD8D5}" srcOrd="1" destOrd="0" presId="urn:microsoft.com/office/officeart/2005/8/layout/vList4"/>
    <dgm:cxn modelId="{2C9C9DEA-0BA0-4519-B9D1-6654295EE1C3}" type="presParOf" srcId="{EA54F558-08F3-47F2-AFA9-5090D4E0225E}" destId="{CEBC2D0C-087A-4D63-90C2-2004D3F7BB9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910421-2393-4EBC-B2EF-AB4DF3BFAC11}" type="doc">
      <dgm:prSet loTypeId="urn:microsoft.com/office/officeart/2005/8/layout/pList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8B6E951-6E13-41F0-9F32-18833ECF5102}">
      <dgm:prSet phldrT="[نص]" custT="1"/>
      <dgm:spPr/>
      <dgm:t>
        <a:bodyPr/>
        <a:lstStyle/>
        <a:p>
          <a:pPr algn="r" rtl="1"/>
          <a:r>
            <a:rPr lang="ar-SA" sz="2000" b="1" dirty="0"/>
            <a:t>العامة </a:t>
          </a:r>
          <a:r>
            <a:rPr lang="ar-JO" sz="2000" b="1" dirty="0"/>
            <a:t>والفلاحون والأقنان</a:t>
          </a:r>
          <a:endParaRPr lang="en-US" sz="2000" b="1" dirty="0"/>
        </a:p>
      </dgm:t>
    </dgm:pt>
    <dgm:pt modelId="{F3C91E80-E338-4E97-9D5F-2F0DBC91F376}" type="parTrans" cxnId="{66043903-2FDD-406B-8602-708AA0E3153E}">
      <dgm:prSet/>
      <dgm:spPr/>
      <dgm:t>
        <a:bodyPr/>
        <a:lstStyle/>
        <a:p>
          <a:endParaRPr lang="en-US"/>
        </a:p>
      </dgm:t>
    </dgm:pt>
    <dgm:pt modelId="{9C4A15FB-B1DC-42C1-BC50-9455AFE39F47}" type="sibTrans" cxnId="{66043903-2FDD-406B-8602-708AA0E3153E}">
      <dgm:prSet/>
      <dgm:spPr/>
      <dgm:t>
        <a:bodyPr/>
        <a:lstStyle/>
        <a:p>
          <a:endParaRPr lang="en-US"/>
        </a:p>
      </dgm:t>
    </dgm:pt>
    <dgm:pt modelId="{D92E85C7-8CF6-40B5-8A2A-A60C92A5A198}">
      <dgm:prSet custT="1"/>
      <dgm:spPr/>
      <dgm:t>
        <a:bodyPr/>
        <a:lstStyle/>
        <a:p>
          <a:pPr algn="r" rtl="1"/>
          <a:r>
            <a:rPr kumimoji="0" lang="ar-SA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kumimoji="0" lang="ar-JO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انضمتْ هذه الفئةُ إلى الحروبِ الفرنجيّةِ لسببيْن: </a:t>
          </a:r>
        </a:p>
        <a:p>
          <a:pPr algn="r" rtl="1"/>
          <a:r>
            <a:rPr kumimoji="0" lang="ar-JO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1-</a:t>
          </a:r>
          <a:r>
            <a:rPr kumimoji="0" lang="ar-SA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لبناء</a:t>
          </a:r>
          <a:r>
            <a:rPr kumimoji="0" lang="ar-JO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 إماراتٍ </a:t>
          </a:r>
          <a:r>
            <a:rPr kumimoji="0" lang="ar-SA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خاصة بهم في</a:t>
          </a:r>
          <a:r>
            <a:rPr kumimoji="0" lang="ar-JO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kumimoji="0" lang="ar-SA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الشرق</a:t>
          </a:r>
          <a:r>
            <a:rPr kumimoji="0" lang="ar-JO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</a:t>
          </a:r>
          <a:endParaRPr lang="en-US" sz="1800" b="0" dirty="0"/>
        </a:p>
      </dgm:t>
    </dgm:pt>
    <dgm:pt modelId="{77EDB95A-053E-4B4B-BA46-2BDC49B7F8AA}" type="parTrans" cxnId="{79374405-4FE2-41D9-B04E-D2054E1D6716}">
      <dgm:prSet/>
      <dgm:spPr/>
      <dgm:t>
        <a:bodyPr/>
        <a:lstStyle/>
        <a:p>
          <a:endParaRPr lang="en-US"/>
        </a:p>
      </dgm:t>
    </dgm:pt>
    <dgm:pt modelId="{5FF464C4-9B88-4360-8553-2ABAE4F5C883}" type="sibTrans" cxnId="{79374405-4FE2-41D9-B04E-D2054E1D6716}">
      <dgm:prSet/>
      <dgm:spPr/>
      <dgm:t>
        <a:bodyPr/>
        <a:lstStyle/>
        <a:p>
          <a:endParaRPr lang="en-US"/>
        </a:p>
      </dgm:t>
    </dgm:pt>
    <dgm:pt modelId="{0464D3C1-8501-4FC6-8A51-ACF343669241}">
      <dgm:prSet custT="1"/>
      <dgm:spPr/>
      <dgm:t>
        <a:bodyPr/>
        <a:lstStyle/>
        <a:p>
          <a:pPr algn="r" rtl="1"/>
          <a:r>
            <a:rPr kumimoji="0" lang="ar-JO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2- </a:t>
          </a:r>
          <a:r>
            <a:rPr kumimoji="0" lang="ar-SA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لوقفِ الحروبِ الداخليةِ الدائرةِ بينهم. </a:t>
          </a:r>
          <a:endParaRPr kumimoji="0" lang="en-US" sz="1800" b="0" i="0" u="none" strike="noStrike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A37F15F3-FC7C-4A9B-B516-E2817E8EFE73}" type="parTrans" cxnId="{CF561639-22DD-4EBA-BD50-08984CBDA7C8}">
      <dgm:prSet/>
      <dgm:spPr/>
      <dgm:t>
        <a:bodyPr/>
        <a:lstStyle/>
        <a:p>
          <a:endParaRPr lang="en-US"/>
        </a:p>
      </dgm:t>
    </dgm:pt>
    <dgm:pt modelId="{11DFE373-4613-479C-B03A-C519E0094EDC}" type="sibTrans" cxnId="{CF561639-22DD-4EBA-BD50-08984CBDA7C8}">
      <dgm:prSet/>
      <dgm:spPr/>
      <dgm:t>
        <a:bodyPr/>
        <a:lstStyle/>
        <a:p>
          <a:endParaRPr lang="en-US"/>
        </a:p>
      </dgm:t>
    </dgm:pt>
    <dgm:pt modelId="{19684A9C-3F26-4DF4-B279-22C6CDC86A9D}">
      <dgm:prSet custT="1"/>
      <dgm:spPr/>
      <dgm:t>
        <a:bodyPr/>
        <a:lstStyle/>
        <a:p>
          <a:pPr algn="r" rtl="1"/>
          <a:r>
            <a:rPr kumimoji="0" lang="ar-JO" sz="16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انضمتْ هذه الفئةُ </a:t>
          </a:r>
          <a:r>
            <a:rPr kumimoji="0" lang="ar-SA" sz="16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إلى  الحروب</a:t>
          </a:r>
          <a:r>
            <a:rPr kumimoji="0" lang="ar-JO" sz="16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 الفرنجيّةِ لسببيْن:</a:t>
          </a:r>
        </a:p>
        <a:p>
          <a:pPr algn="r" rtl="1"/>
          <a:r>
            <a:rPr kumimoji="0" lang="ar-JO" sz="16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1-</a:t>
          </a:r>
          <a:r>
            <a:rPr kumimoji="0" lang="ar-SA" sz="16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kumimoji="0" lang="ar-JO" sz="16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الأمل</a:t>
          </a:r>
          <a:r>
            <a:rPr kumimoji="0" lang="ar-SA" sz="16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في التخلصِ من حالةِ الفقرِ والبؤسِ التي كانوا يعيشونها ؛ بسببِ ضغطِ الطبقةِ الإقطاعي</a:t>
          </a:r>
          <a:r>
            <a:rPr kumimoji="0" lang="ar-JO" sz="16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16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 عليهم للحصولِ على الضرائبِ والأتاوات .</a:t>
          </a:r>
        </a:p>
      </dgm:t>
    </dgm:pt>
    <dgm:pt modelId="{6C305D49-EF15-4A79-AD09-B0CA1D03D161}" type="parTrans" cxnId="{57B38B38-ADB6-4583-87F5-CE80D8774A30}">
      <dgm:prSet/>
      <dgm:spPr/>
      <dgm:t>
        <a:bodyPr/>
        <a:lstStyle/>
        <a:p>
          <a:endParaRPr lang="en-US"/>
        </a:p>
      </dgm:t>
    </dgm:pt>
    <dgm:pt modelId="{4ABCC870-F6F0-4EAB-AB37-3DE56A6126CA}" type="sibTrans" cxnId="{57B38B38-ADB6-4583-87F5-CE80D8774A30}">
      <dgm:prSet/>
      <dgm:spPr/>
      <dgm:t>
        <a:bodyPr/>
        <a:lstStyle/>
        <a:p>
          <a:endParaRPr lang="en-US"/>
        </a:p>
      </dgm:t>
    </dgm:pt>
    <dgm:pt modelId="{E57AC818-B57F-433E-AF3B-FBAA15CADA46}">
      <dgm:prSet custT="1"/>
      <dgm:spPr/>
      <dgm:t>
        <a:bodyPr/>
        <a:lstStyle/>
        <a:p>
          <a:pPr algn="r" rtl="1"/>
          <a:r>
            <a:rPr kumimoji="0" lang="ar-JO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2-الهروب</a:t>
          </a:r>
          <a:r>
            <a:rPr kumimoji="0" lang="ar-SA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منَ الأوضاعِ الاقتصادية</a:t>
          </a:r>
          <a:r>
            <a:rPr kumimoji="0" lang="ar-JO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 السيئةِ التي كانت تعصفُ بأوروبا</a:t>
          </a:r>
          <a:r>
            <a:rPr kumimoji="0" lang="ar-JO" sz="18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</a:t>
          </a:r>
          <a:endParaRPr lang="en-US" sz="1800" b="0" dirty="0"/>
        </a:p>
      </dgm:t>
    </dgm:pt>
    <dgm:pt modelId="{B265EA29-5AEE-4CF0-9843-F787EACCC4A2}" type="parTrans" cxnId="{F0FD6DED-5FF0-4BE5-BE6B-2EAD2CACFA41}">
      <dgm:prSet/>
      <dgm:spPr/>
      <dgm:t>
        <a:bodyPr/>
        <a:lstStyle/>
        <a:p>
          <a:endParaRPr lang="en-US"/>
        </a:p>
      </dgm:t>
    </dgm:pt>
    <dgm:pt modelId="{CE47324C-D96C-46B2-B269-5B088898F8B7}" type="sibTrans" cxnId="{F0FD6DED-5FF0-4BE5-BE6B-2EAD2CACFA41}">
      <dgm:prSet/>
      <dgm:spPr/>
      <dgm:t>
        <a:bodyPr/>
        <a:lstStyle/>
        <a:p>
          <a:endParaRPr lang="en-US"/>
        </a:p>
      </dgm:t>
    </dgm:pt>
    <dgm:pt modelId="{FCA2E977-ECC3-46D9-AAD1-6FB81E7B0161}">
      <dgm:prSet phldrT="[نص]" custT="1"/>
      <dgm:spPr/>
      <dgm:t>
        <a:bodyPr/>
        <a:lstStyle/>
        <a:p>
          <a:pPr rtl="1"/>
          <a:r>
            <a:rPr lang="ar-SA" sz="2000" b="1" dirty="0"/>
            <a:t>الأمراء الإقطاعيّون </a:t>
          </a:r>
          <a:endParaRPr lang="en-US" sz="2000" b="1" dirty="0"/>
        </a:p>
      </dgm:t>
    </dgm:pt>
    <dgm:pt modelId="{C39627DF-18B4-46D5-9097-727041AF298C}" type="sibTrans" cxnId="{787AB0B8-D565-4B22-A0A9-C62AC6378CD8}">
      <dgm:prSet/>
      <dgm:spPr/>
      <dgm:t>
        <a:bodyPr/>
        <a:lstStyle/>
        <a:p>
          <a:endParaRPr lang="en-US"/>
        </a:p>
      </dgm:t>
    </dgm:pt>
    <dgm:pt modelId="{0A4FE639-5D8C-4ABD-9FEF-42F7609D0C99}" type="parTrans" cxnId="{787AB0B8-D565-4B22-A0A9-C62AC6378CD8}">
      <dgm:prSet/>
      <dgm:spPr/>
      <dgm:t>
        <a:bodyPr/>
        <a:lstStyle/>
        <a:p>
          <a:endParaRPr lang="en-US"/>
        </a:p>
      </dgm:t>
    </dgm:pt>
    <dgm:pt modelId="{F3143D45-8825-4211-9B71-8212F97C9C45}" type="pres">
      <dgm:prSet presAssocID="{0B910421-2393-4EBC-B2EF-AB4DF3BFAC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5682E5-DCEE-4C12-AF87-2784C7382FB7}" type="pres">
      <dgm:prSet presAssocID="{58B6E951-6E13-41F0-9F32-18833ECF5102}" presName="compNode" presStyleCnt="0"/>
      <dgm:spPr/>
    </dgm:pt>
    <dgm:pt modelId="{D7AB2D31-5C9A-40B3-AE76-E84E62D71995}" type="pres">
      <dgm:prSet presAssocID="{58B6E951-6E13-41F0-9F32-18833ECF5102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0787E0E-BD9A-44B4-BBFD-9A95B63FB772}" type="pres">
      <dgm:prSet presAssocID="{58B6E951-6E13-41F0-9F32-18833ECF5102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301DE-D8DD-4B71-A4EB-9A0DC735CF2F}" type="pres">
      <dgm:prSet presAssocID="{9C4A15FB-B1DC-42C1-BC50-9455AFE39F4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38915B0-25BA-4A16-9C9E-693CDE21E8E0}" type="pres">
      <dgm:prSet presAssocID="{FCA2E977-ECC3-46D9-AAD1-6FB81E7B0161}" presName="compNode" presStyleCnt="0"/>
      <dgm:spPr/>
    </dgm:pt>
    <dgm:pt modelId="{CBEF5B56-A7F2-40F3-92EE-2DBE6600CDD0}" type="pres">
      <dgm:prSet presAssocID="{FCA2E977-ECC3-46D9-AAD1-6FB81E7B0161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88BB4240-08A2-49A2-832E-1EFE31653843}" type="pres">
      <dgm:prSet presAssocID="{FCA2E977-ECC3-46D9-AAD1-6FB81E7B0161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FD6DED-5FF0-4BE5-BE6B-2EAD2CACFA41}" srcId="{58B6E951-6E13-41F0-9F32-18833ECF5102}" destId="{E57AC818-B57F-433E-AF3B-FBAA15CADA46}" srcOrd="1" destOrd="0" parTransId="{B265EA29-5AEE-4CF0-9843-F787EACCC4A2}" sibTransId="{CE47324C-D96C-46B2-B269-5B088898F8B7}"/>
    <dgm:cxn modelId="{66043903-2FDD-406B-8602-708AA0E3153E}" srcId="{0B910421-2393-4EBC-B2EF-AB4DF3BFAC11}" destId="{58B6E951-6E13-41F0-9F32-18833ECF5102}" srcOrd="0" destOrd="0" parTransId="{F3C91E80-E338-4E97-9D5F-2F0DBC91F376}" sibTransId="{9C4A15FB-B1DC-42C1-BC50-9455AFE39F47}"/>
    <dgm:cxn modelId="{CF561639-22DD-4EBA-BD50-08984CBDA7C8}" srcId="{FCA2E977-ECC3-46D9-AAD1-6FB81E7B0161}" destId="{0464D3C1-8501-4FC6-8A51-ACF343669241}" srcOrd="1" destOrd="0" parTransId="{A37F15F3-FC7C-4A9B-B516-E2817E8EFE73}" sibTransId="{11DFE373-4613-479C-B03A-C519E0094EDC}"/>
    <dgm:cxn modelId="{79080569-D903-40CF-B03C-905880F78179}" type="presOf" srcId="{19684A9C-3F26-4DF4-B279-22C6CDC86A9D}" destId="{00787E0E-BD9A-44B4-BBFD-9A95B63FB772}" srcOrd="0" destOrd="1" presId="urn:microsoft.com/office/officeart/2005/8/layout/pList1"/>
    <dgm:cxn modelId="{23323746-D426-4009-A470-6353F7CC3DCD}" type="presOf" srcId="{0B910421-2393-4EBC-B2EF-AB4DF3BFAC11}" destId="{F3143D45-8825-4211-9B71-8212F97C9C45}" srcOrd="0" destOrd="0" presId="urn:microsoft.com/office/officeart/2005/8/layout/pList1"/>
    <dgm:cxn modelId="{57B38B38-ADB6-4583-87F5-CE80D8774A30}" srcId="{58B6E951-6E13-41F0-9F32-18833ECF5102}" destId="{19684A9C-3F26-4DF4-B279-22C6CDC86A9D}" srcOrd="0" destOrd="0" parTransId="{6C305D49-EF15-4A79-AD09-B0CA1D03D161}" sibTransId="{4ABCC870-F6F0-4EAB-AB37-3DE56A6126CA}"/>
    <dgm:cxn modelId="{79374405-4FE2-41D9-B04E-D2054E1D6716}" srcId="{FCA2E977-ECC3-46D9-AAD1-6FB81E7B0161}" destId="{D92E85C7-8CF6-40B5-8A2A-A60C92A5A198}" srcOrd="0" destOrd="0" parTransId="{77EDB95A-053E-4B4B-BA46-2BDC49B7F8AA}" sibTransId="{5FF464C4-9B88-4360-8553-2ABAE4F5C883}"/>
    <dgm:cxn modelId="{2C9C8E1D-2116-4967-A2AA-3A644125F7D7}" type="presOf" srcId="{58B6E951-6E13-41F0-9F32-18833ECF5102}" destId="{00787E0E-BD9A-44B4-BBFD-9A95B63FB772}" srcOrd="0" destOrd="0" presId="urn:microsoft.com/office/officeart/2005/8/layout/pList1"/>
    <dgm:cxn modelId="{ED2DD4E0-651A-4339-AA2C-8A7E39F3F53E}" type="presOf" srcId="{FCA2E977-ECC3-46D9-AAD1-6FB81E7B0161}" destId="{88BB4240-08A2-49A2-832E-1EFE31653843}" srcOrd="0" destOrd="0" presId="urn:microsoft.com/office/officeart/2005/8/layout/pList1"/>
    <dgm:cxn modelId="{4271B4AE-D630-42D6-98CB-C37C10720934}" type="presOf" srcId="{9C4A15FB-B1DC-42C1-BC50-9455AFE39F47}" destId="{3F8301DE-D8DD-4B71-A4EB-9A0DC735CF2F}" srcOrd="0" destOrd="0" presId="urn:microsoft.com/office/officeart/2005/8/layout/pList1"/>
    <dgm:cxn modelId="{AAA01D50-2B88-41D9-BAAC-7DB07F24B8EF}" type="presOf" srcId="{0464D3C1-8501-4FC6-8A51-ACF343669241}" destId="{88BB4240-08A2-49A2-832E-1EFE31653843}" srcOrd="0" destOrd="2" presId="urn:microsoft.com/office/officeart/2005/8/layout/pList1"/>
    <dgm:cxn modelId="{787AB0B8-D565-4B22-A0A9-C62AC6378CD8}" srcId="{0B910421-2393-4EBC-B2EF-AB4DF3BFAC11}" destId="{FCA2E977-ECC3-46D9-AAD1-6FB81E7B0161}" srcOrd="1" destOrd="0" parTransId="{0A4FE639-5D8C-4ABD-9FEF-42F7609D0C99}" sibTransId="{C39627DF-18B4-46D5-9097-727041AF298C}"/>
    <dgm:cxn modelId="{05EB2834-8F32-419B-8CA8-A4377FA57039}" type="presOf" srcId="{D92E85C7-8CF6-40B5-8A2A-A60C92A5A198}" destId="{88BB4240-08A2-49A2-832E-1EFE31653843}" srcOrd="0" destOrd="1" presId="urn:microsoft.com/office/officeart/2005/8/layout/pList1"/>
    <dgm:cxn modelId="{74B687F2-4CA9-4C89-9B69-D49245D1F9B0}" type="presOf" srcId="{E57AC818-B57F-433E-AF3B-FBAA15CADA46}" destId="{00787E0E-BD9A-44B4-BBFD-9A95B63FB772}" srcOrd="0" destOrd="2" presId="urn:microsoft.com/office/officeart/2005/8/layout/pList1"/>
    <dgm:cxn modelId="{864DBF93-2084-4C5A-B329-4D83B8C93452}" type="presParOf" srcId="{F3143D45-8825-4211-9B71-8212F97C9C45}" destId="{135682E5-DCEE-4C12-AF87-2784C7382FB7}" srcOrd="0" destOrd="0" presId="urn:microsoft.com/office/officeart/2005/8/layout/pList1"/>
    <dgm:cxn modelId="{0AD5BE9E-B63E-489D-8CCC-A7D7CA16665E}" type="presParOf" srcId="{135682E5-DCEE-4C12-AF87-2784C7382FB7}" destId="{D7AB2D31-5C9A-40B3-AE76-E84E62D71995}" srcOrd="0" destOrd="0" presId="urn:microsoft.com/office/officeart/2005/8/layout/pList1"/>
    <dgm:cxn modelId="{6ABF630E-5EB8-44AA-93E9-60EC6C38085B}" type="presParOf" srcId="{135682E5-DCEE-4C12-AF87-2784C7382FB7}" destId="{00787E0E-BD9A-44B4-BBFD-9A95B63FB772}" srcOrd="1" destOrd="0" presId="urn:microsoft.com/office/officeart/2005/8/layout/pList1"/>
    <dgm:cxn modelId="{7AE8B6F4-49DE-4EC2-B62C-A3A957D179A0}" type="presParOf" srcId="{F3143D45-8825-4211-9B71-8212F97C9C45}" destId="{3F8301DE-D8DD-4B71-A4EB-9A0DC735CF2F}" srcOrd="1" destOrd="0" presId="urn:microsoft.com/office/officeart/2005/8/layout/pList1"/>
    <dgm:cxn modelId="{FC67B2E6-974A-4E0E-B968-940B6AA7FFDE}" type="presParOf" srcId="{F3143D45-8825-4211-9B71-8212F97C9C45}" destId="{038915B0-25BA-4A16-9C9E-693CDE21E8E0}" srcOrd="2" destOrd="0" presId="urn:microsoft.com/office/officeart/2005/8/layout/pList1"/>
    <dgm:cxn modelId="{0B2B0927-3089-4A0D-BCA0-A613959FF167}" type="presParOf" srcId="{038915B0-25BA-4A16-9C9E-693CDE21E8E0}" destId="{CBEF5B56-A7F2-40F3-92EE-2DBE6600CDD0}" srcOrd="0" destOrd="0" presId="urn:microsoft.com/office/officeart/2005/8/layout/pList1"/>
    <dgm:cxn modelId="{8361DA84-85F4-4DC3-9BBC-F19BFDC6DFE8}" type="presParOf" srcId="{038915B0-25BA-4A16-9C9E-693CDE21E8E0}" destId="{88BB4240-08A2-49A2-832E-1EFE3165384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773566-FA03-4F48-BD14-89CE7EB13518}" type="doc">
      <dgm:prSet loTypeId="urn:microsoft.com/office/officeart/2005/8/layout/bProcess2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EDF82AC-C264-40E1-B26E-11642998A4ED}">
      <dgm:prSet custT="1"/>
      <dgm:spPr>
        <a:solidFill>
          <a:srgbClr val="7B380B"/>
        </a:solidFill>
      </dgm:spPr>
      <dgm:t>
        <a:bodyPr/>
        <a:lstStyle/>
        <a:p>
          <a:pPr rtl="1"/>
          <a:r>
            <a:rPr kumimoji="0" lang="ar-SA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أمّا الكنيسةُ فقد عَدّت</a:t>
          </a:r>
          <a:r>
            <a:rPr kumimoji="0" lang="ar-JO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الحروبَ الفرنجيّةَ</a:t>
          </a:r>
          <a:r>
            <a:rPr kumimoji="0" lang="ar-SA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(حرباً عادلةً)</a:t>
          </a:r>
          <a:r>
            <a:rPr kumimoji="0" lang="ar-JO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؛ وذلك لأهدافٍ وأطماعٍ تتمثلُ في: </a:t>
          </a:r>
        </a:p>
        <a:p>
          <a:pPr rtl="1"/>
          <a:r>
            <a:rPr kumimoji="0" lang="ar-JO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1-</a:t>
          </a:r>
          <a:r>
            <a:rPr kumimoji="0" lang="ar-SA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ضَم</a:t>
          </a:r>
          <a:r>
            <a:rPr kumimoji="0" lang="ar-JO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المقدساتِ المسيحي</a:t>
          </a:r>
          <a:r>
            <a:rPr kumimoji="0" lang="ar-JO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 في ال</a:t>
          </a:r>
          <a:r>
            <a:rPr kumimoji="0" lang="ar-JO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أ</a:t>
          </a:r>
          <a:r>
            <a:rPr kumimoji="0" lang="ar-SA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راضي المقدسةِ لسلطت</a:t>
          </a:r>
          <a:r>
            <a:rPr kumimoji="0" lang="ar-JO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ها. </a:t>
          </a:r>
          <a:endParaRPr kumimoji="0" lang="en-US" sz="2000" b="1" i="0" u="none" strike="noStrike" cap="none" spc="0" normalizeH="0" baseline="0" noProof="0" dirty="0">
            <a:ln/>
            <a:solidFill>
              <a:schemeClr val="bg1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47177551-E31A-465E-8390-E810E93B6554}" type="parTrans" cxnId="{045B351F-280F-4CB3-8408-58FD4CCE7B9D}">
      <dgm:prSet/>
      <dgm:spPr/>
      <dgm:t>
        <a:bodyPr/>
        <a:lstStyle/>
        <a:p>
          <a:endParaRPr lang="en-US"/>
        </a:p>
      </dgm:t>
    </dgm:pt>
    <dgm:pt modelId="{B16AD41A-7ACF-4E57-9366-BE8E66B11705}" type="sibTrans" cxnId="{045B351F-280F-4CB3-8408-58FD4CCE7B9D}">
      <dgm:prSet/>
      <dgm:spPr>
        <a:solidFill>
          <a:srgbClr val="A67C51"/>
        </a:solidFill>
      </dgm:spPr>
      <dgm:t>
        <a:bodyPr/>
        <a:lstStyle/>
        <a:p>
          <a:endParaRPr lang="en-US" dirty="0"/>
        </a:p>
      </dgm:t>
    </dgm:pt>
    <dgm:pt modelId="{E2C9E000-3D93-4482-8DBC-F6920FD0C64C}">
      <dgm:prSet custT="1"/>
      <dgm:spPr>
        <a:solidFill>
          <a:srgbClr val="7B380B"/>
        </a:solidFill>
      </dgm:spPr>
      <dgm:t>
        <a:bodyPr/>
        <a:lstStyle/>
        <a:p>
          <a:pPr rtl="1"/>
          <a:r>
            <a:rPr kumimoji="0" lang="ar-SA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2- تَأمين</a:t>
          </a:r>
          <a:r>
            <a:rPr kumimoji="0" lang="ar-JO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طرق</a:t>
          </a:r>
          <a:r>
            <a:rPr kumimoji="0" lang="ar-JO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الحَجّ إلى الأراضي المقدسة.</a:t>
          </a:r>
          <a:endParaRPr kumimoji="0" lang="en-US" sz="2000" b="1" i="0" u="none" strike="noStrike" cap="none" spc="0" normalizeH="0" baseline="0" noProof="0" dirty="0">
            <a:ln/>
            <a:solidFill>
              <a:schemeClr val="bg1"/>
            </a:solidFill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0B9DA85E-A64F-4987-97E1-869D93C2EBC0}" type="parTrans" cxnId="{17C2C32C-4790-445B-AD4A-A7CD90C5CD31}">
      <dgm:prSet/>
      <dgm:spPr/>
      <dgm:t>
        <a:bodyPr/>
        <a:lstStyle/>
        <a:p>
          <a:endParaRPr lang="en-US"/>
        </a:p>
      </dgm:t>
    </dgm:pt>
    <dgm:pt modelId="{8709BAD2-6479-4050-92F1-FEA8EEF0C1AD}" type="sibTrans" cxnId="{17C2C32C-4790-445B-AD4A-A7CD90C5CD31}">
      <dgm:prSet/>
      <dgm:spPr>
        <a:solidFill>
          <a:srgbClr val="A67C51"/>
        </a:solidFill>
      </dgm:spPr>
      <dgm:t>
        <a:bodyPr/>
        <a:lstStyle/>
        <a:p>
          <a:endParaRPr lang="en-US" dirty="0"/>
        </a:p>
      </dgm:t>
    </dgm:pt>
    <dgm:pt modelId="{8013858B-A5B0-4AA6-8F83-1C5AB52B1753}">
      <dgm:prSet/>
      <dgm:spPr>
        <a:solidFill>
          <a:srgbClr val="7B380B"/>
        </a:solidFill>
      </dgm:spPr>
      <dgm:t>
        <a:bodyPr/>
        <a:lstStyle/>
        <a:p>
          <a:pPr algn="r"/>
          <a:r>
            <a:rPr kumimoji="0" lang="ar-SA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3- توحيدِ الكنيستي</a:t>
          </a:r>
          <a:r>
            <a:rPr kumimoji="0" lang="ar-JO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ْ</a:t>
          </a:r>
          <a:r>
            <a:rPr kumimoji="0" lang="ar-SA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نِ</a:t>
          </a:r>
          <a:r>
            <a:rPr kumimoji="0" lang="ar-JO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:</a:t>
          </a:r>
          <a:r>
            <a:rPr kumimoji="0" lang="ar-SA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الشرقيةِ والغربيةِ تحتَ زعامةِ البابا في روما . </a:t>
          </a:r>
          <a:endParaRPr lang="en-US" b="1" dirty="0">
            <a:solidFill>
              <a:schemeClr val="bg1"/>
            </a:solidFill>
          </a:endParaRPr>
        </a:p>
      </dgm:t>
    </dgm:pt>
    <dgm:pt modelId="{5AFB039C-CAA7-46A1-AFF5-FB5BFB7D26C0}" type="parTrans" cxnId="{B32B50EC-D3F9-4813-AD63-1388548388EB}">
      <dgm:prSet/>
      <dgm:spPr/>
      <dgm:t>
        <a:bodyPr/>
        <a:lstStyle/>
        <a:p>
          <a:endParaRPr lang="en-US"/>
        </a:p>
      </dgm:t>
    </dgm:pt>
    <dgm:pt modelId="{13E02FC2-4D13-4A90-A78F-DB8C9B643934}" type="sibTrans" cxnId="{B32B50EC-D3F9-4813-AD63-1388548388EB}">
      <dgm:prSet/>
      <dgm:spPr/>
      <dgm:t>
        <a:bodyPr/>
        <a:lstStyle/>
        <a:p>
          <a:endParaRPr lang="en-US"/>
        </a:p>
      </dgm:t>
    </dgm:pt>
    <dgm:pt modelId="{2E16E56B-E6D8-4609-88F4-F9ACD7C13CEB}" type="pres">
      <dgm:prSet presAssocID="{80773566-FA03-4F48-BD14-89CE7EB1351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03324FE-2F57-4CD5-8979-4525A8B6C359}" type="pres">
      <dgm:prSet presAssocID="{FEDF82AC-C264-40E1-B26E-11642998A4ED}" presName="firstNode" presStyleLbl="node1" presStyleIdx="0" presStyleCnt="3" custScaleX="154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8F302-BDB6-486B-8000-2A808A405EB5}" type="pres">
      <dgm:prSet presAssocID="{B16AD41A-7ACF-4E57-9366-BE8E66B11705}" presName="sibTrans" presStyleLbl="sibTrans2D1" presStyleIdx="0" presStyleCnt="2" custScaleX="165075"/>
      <dgm:spPr/>
      <dgm:t>
        <a:bodyPr/>
        <a:lstStyle/>
        <a:p>
          <a:endParaRPr lang="en-US"/>
        </a:p>
      </dgm:t>
    </dgm:pt>
    <dgm:pt modelId="{3A8EECAB-7E10-4720-BD4F-082E408AFC19}" type="pres">
      <dgm:prSet presAssocID="{E2C9E000-3D93-4482-8DBC-F6920FD0C64C}" presName="middleNode" presStyleCnt="0"/>
      <dgm:spPr/>
    </dgm:pt>
    <dgm:pt modelId="{6C5E1BA2-FE6E-4D9D-906E-2E48379872F2}" type="pres">
      <dgm:prSet presAssocID="{E2C9E000-3D93-4482-8DBC-F6920FD0C64C}" presName="padding" presStyleLbl="node1" presStyleIdx="0" presStyleCnt="3"/>
      <dgm:spPr/>
    </dgm:pt>
    <dgm:pt modelId="{F1B36EF7-7514-4986-9360-E2E84E7BC669}" type="pres">
      <dgm:prSet presAssocID="{E2C9E000-3D93-4482-8DBC-F6920FD0C64C}" presName="shape" presStyleLbl="node1" presStyleIdx="1" presStyleCnt="3" custScaleX="129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342D9-253D-4406-A9CD-B22F8396DF93}" type="pres">
      <dgm:prSet presAssocID="{8709BAD2-6479-4050-92F1-FEA8EEF0C1AD}" presName="sibTrans" presStyleLbl="sibTrans2D1" presStyleIdx="1" presStyleCnt="2" custScaleX="164629"/>
      <dgm:spPr/>
      <dgm:t>
        <a:bodyPr/>
        <a:lstStyle/>
        <a:p>
          <a:endParaRPr lang="en-US"/>
        </a:p>
      </dgm:t>
    </dgm:pt>
    <dgm:pt modelId="{87BA907B-0BA9-407B-85ED-7505762BD153}" type="pres">
      <dgm:prSet presAssocID="{8013858B-A5B0-4AA6-8F83-1C5AB52B1753}" presName="lastNode" presStyleLbl="node1" presStyleIdx="2" presStyleCnt="3" custScaleX="123954" custLinFactNeighborX="-45876" custLinFactNeighborY="-63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2C32C-4790-445B-AD4A-A7CD90C5CD31}" srcId="{80773566-FA03-4F48-BD14-89CE7EB13518}" destId="{E2C9E000-3D93-4482-8DBC-F6920FD0C64C}" srcOrd="1" destOrd="0" parTransId="{0B9DA85E-A64F-4987-97E1-869D93C2EBC0}" sibTransId="{8709BAD2-6479-4050-92F1-FEA8EEF0C1AD}"/>
    <dgm:cxn modelId="{BD5BE827-ABBB-414C-9A4E-2EE8994F2BC2}" type="presOf" srcId="{8709BAD2-6479-4050-92F1-FEA8EEF0C1AD}" destId="{F6A342D9-253D-4406-A9CD-B22F8396DF93}" srcOrd="0" destOrd="0" presId="urn:microsoft.com/office/officeart/2005/8/layout/bProcess2"/>
    <dgm:cxn modelId="{045B351F-280F-4CB3-8408-58FD4CCE7B9D}" srcId="{80773566-FA03-4F48-BD14-89CE7EB13518}" destId="{FEDF82AC-C264-40E1-B26E-11642998A4ED}" srcOrd="0" destOrd="0" parTransId="{47177551-E31A-465E-8390-E810E93B6554}" sibTransId="{B16AD41A-7ACF-4E57-9366-BE8E66B11705}"/>
    <dgm:cxn modelId="{C1FAF197-2C93-48F3-B522-A45587AD37EC}" type="presOf" srcId="{8013858B-A5B0-4AA6-8F83-1C5AB52B1753}" destId="{87BA907B-0BA9-407B-85ED-7505762BD153}" srcOrd="0" destOrd="0" presId="urn:microsoft.com/office/officeart/2005/8/layout/bProcess2"/>
    <dgm:cxn modelId="{004A4033-9F79-41DC-8416-03E41F189FDE}" type="presOf" srcId="{E2C9E000-3D93-4482-8DBC-F6920FD0C64C}" destId="{F1B36EF7-7514-4986-9360-E2E84E7BC669}" srcOrd="0" destOrd="0" presId="urn:microsoft.com/office/officeart/2005/8/layout/bProcess2"/>
    <dgm:cxn modelId="{B5F0083F-2B16-4EAA-B14A-7BF3DECA71C1}" type="presOf" srcId="{FEDF82AC-C264-40E1-B26E-11642998A4ED}" destId="{E03324FE-2F57-4CD5-8979-4525A8B6C359}" srcOrd="0" destOrd="0" presId="urn:microsoft.com/office/officeart/2005/8/layout/bProcess2"/>
    <dgm:cxn modelId="{D4F58CDA-2749-4F5D-A655-594824E80289}" type="presOf" srcId="{80773566-FA03-4F48-BD14-89CE7EB13518}" destId="{2E16E56B-E6D8-4609-88F4-F9ACD7C13CEB}" srcOrd="0" destOrd="0" presId="urn:microsoft.com/office/officeart/2005/8/layout/bProcess2"/>
    <dgm:cxn modelId="{B32B50EC-D3F9-4813-AD63-1388548388EB}" srcId="{80773566-FA03-4F48-BD14-89CE7EB13518}" destId="{8013858B-A5B0-4AA6-8F83-1C5AB52B1753}" srcOrd="2" destOrd="0" parTransId="{5AFB039C-CAA7-46A1-AFF5-FB5BFB7D26C0}" sibTransId="{13E02FC2-4D13-4A90-A78F-DB8C9B643934}"/>
    <dgm:cxn modelId="{066B7964-B9D7-4C1A-B312-EA8A3CB6253B}" type="presOf" srcId="{B16AD41A-7ACF-4E57-9366-BE8E66B11705}" destId="{27A8F302-BDB6-486B-8000-2A808A405EB5}" srcOrd="0" destOrd="0" presId="urn:microsoft.com/office/officeart/2005/8/layout/bProcess2"/>
    <dgm:cxn modelId="{35EEFCB4-4171-4499-B60F-536387F09E86}" type="presParOf" srcId="{2E16E56B-E6D8-4609-88F4-F9ACD7C13CEB}" destId="{E03324FE-2F57-4CD5-8979-4525A8B6C359}" srcOrd="0" destOrd="0" presId="urn:microsoft.com/office/officeart/2005/8/layout/bProcess2"/>
    <dgm:cxn modelId="{8DFAA8DE-7B38-4EA6-8DC0-F03D821178A5}" type="presParOf" srcId="{2E16E56B-E6D8-4609-88F4-F9ACD7C13CEB}" destId="{27A8F302-BDB6-486B-8000-2A808A405EB5}" srcOrd="1" destOrd="0" presId="urn:microsoft.com/office/officeart/2005/8/layout/bProcess2"/>
    <dgm:cxn modelId="{91EA0EA2-A04A-4CEC-8D91-4C5D1D90635E}" type="presParOf" srcId="{2E16E56B-E6D8-4609-88F4-F9ACD7C13CEB}" destId="{3A8EECAB-7E10-4720-BD4F-082E408AFC19}" srcOrd="2" destOrd="0" presId="urn:microsoft.com/office/officeart/2005/8/layout/bProcess2"/>
    <dgm:cxn modelId="{6F5AF739-6213-4F6F-91EF-50EC09AD7997}" type="presParOf" srcId="{3A8EECAB-7E10-4720-BD4F-082E408AFC19}" destId="{6C5E1BA2-FE6E-4D9D-906E-2E48379872F2}" srcOrd="0" destOrd="0" presId="urn:microsoft.com/office/officeart/2005/8/layout/bProcess2"/>
    <dgm:cxn modelId="{40FD31C4-7F58-45E7-B122-5D844E4445FC}" type="presParOf" srcId="{3A8EECAB-7E10-4720-BD4F-082E408AFC19}" destId="{F1B36EF7-7514-4986-9360-E2E84E7BC669}" srcOrd="1" destOrd="0" presId="urn:microsoft.com/office/officeart/2005/8/layout/bProcess2"/>
    <dgm:cxn modelId="{25CF62BE-DFD1-4F63-B15E-7CBC9727CB71}" type="presParOf" srcId="{2E16E56B-E6D8-4609-88F4-F9ACD7C13CEB}" destId="{F6A342D9-253D-4406-A9CD-B22F8396DF93}" srcOrd="3" destOrd="0" presId="urn:microsoft.com/office/officeart/2005/8/layout/bProcess2"/>
    <dgm:cxn modelId="{B8BF48F0-D5D1-4E33-B756-D29499066980}" type="presParOf" srcId="{2E16E56B-E6D8-4609-88F4-F9ACD7C13CEB}" destId="{87BA907B-0BA9-407B-85ED-7505762BD153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BE3238-DB2B-4CE1-AC26-F01359C30094}" type="doc">
      <dgm:prSet loTypeId="urn:microsoft.com/office/officeart/2005/8/layout/pList2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8B89DE6-846C-4BA5-8BB5-A314BE677C92}">
      <dgm:prSet phldrT="[نص]" custT="1"/>
      <dgm:spPr>
        <a:solidFill>
          <a:srgbClr val="603813"/>
        </a:solidFill>
        <a:ln>
          <a:noFill/>
        </a:ln>
      </dgm:spPr>
      <dgm:t>
        <a:bodyPr/>
        <a:lstStyle/>
        <a:p>
          <a:pPr algn="r" rtl="1"/>
          <a:r>
            <a:rPr lang="en-GB" sz="2800" b="1" dirty="0"/>
            <a:t>                         </a:t>
          </a:r>
          <a:r>
            <a:rPr lang="ar-SA" sz="2800" b="1" dirty="0"/>
            <a:t>ثالثاً : ال</a:t>
          </a:r>
          <a:r>
            <a:rPr lang="ar-JO" sz="2800" b="1" dirty="0"/>
            <a:t>أ</a:t>
          </a:r>
          <a:r>
            <a:rPr lang="ar-SA" sz="2800" b="1" dirty="0"/>
            <a:t>طماعُ التجاري</a:t>
          </a:r>
          <a:r>
            <a:rPr lang="ar-JO" sz="2800" b="1" dirty="0"/>
            <a:t>ّ</a:t>
          </a:r>
          <a:r>
            <a:rPr lang="ar-SA" sz="2800" b="1" dirty="0"/>
            <a:t>ةُ </a:t>
          </a:r>
          <a:endParaRPr lang="en-US" sz="2800" b="1" dirty="0"/>
        </a:p>
      </dgm:t>
    </dgm:pt>
    <dgm:pt modelId="{6EAEC011-4348-4288-91D2-33C684EA4714}" type="parTrans" cxnId="{AB05CD72-99DF-4609-815A-95D6A5CB995F}">
      <dgm:prSet/>
      <dgm:spPr/>
      <dgm:t>
        <a:bodyPr/>
        <a:lstStyle/>
        <a:p>
          <a:endParaRPr lang="en-US"/>
        </a:p>
      </dgm:t>
    </dgm:pt>
    <dgm:pt modelId="{420B0D81-A461-4011-A47C-2D34D6FCB1C7}" type="sibTrans" cxnId="{AB05CD72-99DF-4609-815A-95D6A5CB995F}">
      <dgm:prSet/>
      <dgm:spPr/>
      <dgm:t>
        <a:bodyPr/>
        <a:lstStyle/>
        <a:p>
          <a:endParaRPr lang="en-US"/>
        </a:p>
      </dgm:t>
    </dgm:pt>
    <dgm:pt modelId="{16D3717A-65B1-458E-A45C-FFBECA6A0F76}">
      <dgm:prSet phldrT="[نص]" custT="1"/>
      <dgm:spPr>
        <a:solidFill>
          <a:srgbClr val="603813"/>
        </a:solidFill>
        <a:ln>
          <a:noFill/>
        </a:ln>
      </dgm:spPr>
      <dgm:t>
        <a:bodyPr/>
        <a:lstStyle/>
        <a:p>
          <a:pPr algn="r" rtl="1"/>
          <a:r>
            <a:rPr kumimoji="0" lang="ar-SA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أطماعُ المدنِ التجاري</a:t>
          </a:r>
          <a:r>
            <a:rPr kumimoji="0" lang="ar-JO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 الإيطالي</a:t>
          </a:r>
          <a:r>
            <a:rPr kumimoji="0" lang="ar-JO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َّةِ</a:t>
          </a:r>
          <a:r>
            <a:rPr kumimoji="0" lang="ar-SA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في السيطرةِ على تجارةِ البحرِ</a:t>
          </a:r>
          <a:r>
            <a:rPr kumimoji="0" lang="ar-JO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الأبيضِ</a:t>
          </a:r>
          <a:r>
            <a:rPr kumimoji="0" lang="ar-SA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المتوسط.</a:t>
          </a:r>
          <a:endParaRPr lang="en-US" sz="2400" b="0" dirty="0"/>
        </a:p>
      </dgm:t>
    </dgm:pt>
    <dgm:pt modelId="{B77E1250-F22D-4C3B-B5D5-3D30557083E0}" type="parTrans" cxnId="{EB9895ED-E627-4B38-B10D-04712645BD9E}">
      <dgm:prSet/>
      <dgm:spPr/>
      <dgm:t>
        <a:bodyPr/>
        <a:lstStyle/>
        <a:p>
          <a:endParaRPr lang="en-US"/>
        </a:p>
      </dgm:t>
    </dgm:pt>
    <dgm:pt modelId="{99665EAD-D43E-4F7D-B655-D38BE2E9602F}" type="sibTrans" cxnId="{EB9895ED-E627-4B38-B10D-04712645BD9E}">
      <dgm:prSet/>
      <dgm:spPr/>
      <dgm:t>
        <a:bodyPr/>
        <a:lstStyle/>
        <a:p>
          <a:endParaRPr lang="en-US"/>
        </a:p>
      </dgm:t>
    </dgm:pt>
    <dgm:pt modelId="{BA6AEF86-077B-4331-BB13-60A8398175F9}">
      <dgm:prSet phldrT="[نص]" custT="1"/>
      <dgm:spPr>
        <a:solidFill>
          <a:srgbClr val="603813"/>
        </a:solidFill>
        <a:ln>
          <a:noFill/>
        </a:ln>
      </dgm:spPr>
      <dgm:t>
        <a:bodyPr/>
        <a:lstStyle/>
        <a:p>
          <a:pPr algn="r" rtl="1"/>
          <a:r>
            <a:rPr kumimoji="0" lang="ar-SA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حُب</a:t>
          </a:r>
          <a:r>
            <a:rPr kumimoji="0" lang="ar-JO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ُّ</a:t>
          </a:r>
          <a:r>
            <a:rPr kumimoji="0" lang="ar-SA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بعضِ الفرسانِ للمغامرةِ والاستطلاع</a:t>
          </a:r>
          <a:r>
            <a:rPr kumimoji="0" lang="ar-JO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والمنافع</a:t>
          </a:r>
          <a:r>
            <a:rPr kumimoji="0" lang="ar-JO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الدنيوي</a:t>
          </a:r>
          <a:r>
            <a:rPr kumimoji="0" lang="ar-JO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 والآخروي</a:t>
          </a:r>
          <a:r>
            <a:rPr kumimoji="0" lang="ar-JO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 . </a:t>
          </a:r>
          <a:endParaRPr lang="en-US" sz="2400" b="0" dirty="0"/>
        </a:p>
      </dgm:t>
    </dgm:pt>
    <dgm:pt modelId="{624EC91F-69D6-4337-B252-FCD633D0EF05}" type="parTrans" cxnId="{91D2861D-0F5F-4B3B-B226-989E3069A925}">
      <dgm:prSet/>
      <dgm:spPr/>
      <dgm:t>
        <a:bodyPr/>
        <a:lstStyle/>
        <a:p>
          <a:endParaRPr lang="en-US"/>
        </a:p>
      </dgm:t>
    </dgm:pt>
    <dgm:pt modelId="{256313ED-18F9-4526-97EB-83C418B03A84}" type="sibTrans" cxnId="{91D2861D-0F5F-4B3B-B226-989E3069A925}">
      <dgm:prSet/>
      <dgm:spPr/>
      <dgm:t>
        <a:bodyPr/>
        <a:lstStyle/>
        <a:p>
          <a:endParaRPr lang="en-US"/>
        </a:p>
      </dgm:t>
    </dgm:pt>
    <dgm:pt modelId="{4AE6CFC5-2A0C-437A-B7EB-2DD401ADF528}">
      <dgm:prSet phldrT="[نص]" custT="1"/>
      <dgm:spPr>
        <a:solidFill>
          <a:srgbClr val="603813"/>
        </a:solidFill>
        <a:ln>
          <a:noFill/>
        </a:ln>
      </dgm:spPr>
      <dgm:t>
        <a:bodyPr/>
        <a:lstStyle/>
        <a:p>
          <a:pPr algn="r" rtl="1"/>
          <a:endParaRPr lang="en-US" sz="2800" dirty="0"/>
        </a:p>
      </dgm:t>
    </dgm:pt>
    <dgm:pt modelId="{05B8E770-0F06-41A1-82FD-219D87836C43}" type="parTrans" cxnId="{8F9147C5-6B83-4E11-8416-0D0840E5FBAD}">
      <dgm:prSet/>
      <dgm:spPr/>
      <dgm:t>
        <a:bodyPr/>
        <a:lstStyle/>
        <a:p>
          <a:endParaRPr lang="en-US"/>
        </a:p>
      </dgm:t>
    </dgm:pt>
    <dgm:pt modelId="{189F442A-4ADC-4A80-BFD4-5BAC9B0BB1A2}" type="sibTrans" cxnId="{8F9147C5-6B83-4E11-8416-0D0840E5FBAD}">
      <dgm:prSet/>
      <dgm:spPr/>
      <dgm:t>
        <a:bodyPr/>
        <a:lstStyle/>
        <a:p>
          <a:endParaRPr lang="en-US"/>
        </a:p>
      </dgm:t>
    </dgm:pt>
    <dgm:pt modelId="{AB2C01A0-FE52-49B6-91DE-B139CED97556}">
      <dgm:prSet phldrT="[نص]" custT="1"/>
      <dgm:spPr>
        <a:solidFill>
          <a:srgbClr val="603813"/>
        </a:solidFill>
        <a:ln>
          <a:noFill/>
        </a:ln>
      </dgm:spPr>
      <dgm:t>
        <a:bodyPr/>
        <a:lstStyle/>
        <a:p>
          <a:pPr algn="r" rtl="1"/>
          <a:endParaRPr lang="en-US" sz="2800" b="0" dirty="0"/>
        </a:p>
      </dgm:t>
    </dgm:pt>
    <dgm:pt modelId="{76B5CA8D-1D7E-41AC-939F-F13BF948A090}" type="parTrans" cxnId="{BB32970D-9CA8-4B9F-8079-A59BB918EE6E}">
      <dgm:prSet/>
      <dgm:spPr/>
      <dgm:t>
        <a:bodyPr/>
        <a:lstStyle/>
        <a:p>
          <a:endParaRPr lang="en-US"/>
        </a:p>
      </dgm:t>
    </dgm:pt>
    <dgm:pt modelId="{F8A1DAC1-F2EB-4812-872E-1BDDA0F78DAC}" type="sibTrans" cxnId="{BB32970D-9CA8-4B9F-8079-A59BB918EE6E}">
      <dgm:prSet/>
      <dgm:spPr/>
      <dgm:t>
        <a:bodyPr/>
        <a:lstStyle/>
        <a:p>
          <a:endParaRPr lang="en-US"/>
        </a:p>
      </dgm:t>
    </dgm:pt>
    <dgm:pt modelId="{C16B027E-39B6-4E2C-B6CF-BDCC9E180A70}" type="pres">
      <dgm:prSet presAssocID="{96BE3238-DB2B-4CE1-AC26-F01359C300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079632-0FA6-4C6A-83D8-D7DE79A77DB5}" type="pres">
      <dgm:prSet presAssocID="{96BE3238-DB2B-4CE1-AC26-F01359C30094}" presName="bkgdShp" presStyleLbl="alignAccFollowNode1" presStyleIdx="0" presStyleCnt="1"/>
      <dgm:spPr>
        <a:solidFill>
          <a:srgbClr val="603813">
            <a:alpha val="90000"/>
          </a:srgbClr>
        </a:solidFill>
        <a:ln>
          <a:noFill/>
        </a:ln>
      </dgm:spPr>
    </dgm:pt>
    <dgm:pt modelId="{6948D525-C298-41E3-A2CC-F7AA3CC17F7E}" type="pres">
      <dgm:prSet presAssocID="{96BE3238-DB2B-4CE1-AC26-F01359C30094}" presName="linComp" presStyleCnt="0"/>
      <dgm:spPr/>
    </dgm:pt>
    <dgm:pt modelId="{BBD1113F-A60D-4F9F-B73E-F6FDF4BC988F}" type="pres">
      <dgm:prSet presAssocID="{78B89DE6-846C-4BA5-8BB5-A314BE677C92}" presName="compNode" presStyleCnt="0"/>
      <dgm:spPr/>
    </dgm:pt>
    <dgm:pt modelId="{556BEC43-0131-457A-BCDB-27E96C544F9F}" type="pres">
      <dgm:prSet presAssocID="{78B89DE6-846C-4BA5-8BB5-A314BE677C9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1EDB7-64BC-44C7-AD21-E6108F9D5F7F}" type="pres">
      <dgm:prSet presAssocID="{78B89DE6-846C-4BA5-8BB5-A314BE677C92}" presName="invisiNode" presStyleLbl="node1" presStyleIdx="0" presStyleCnt="1"/>
      <dgm:spPr/>
    </dgm:pt>
    <dgm:pt modelId="{30CC8720-369B-4E12-8FC2-9CF920B6C514}" type="pres">
      <dgm:prSet presAssocID="{78B89DE6-846C-4BA5-8BB5-A314BE677C92}" presName="imagNode" presStyleLbl="fgImgPlace1" presStyleIdx="0" presStyleCnt="1" custScaleY="1260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</dgm:spPr>
    </dgm:pt>
  </dgm:ptLst>
  <dgm:cxnLst>
    <dgm:cxn modelId="{EB9895ED-E627-4B38-B10D-04712645BD9E}" srcId="{78B89DE6-846C-4BA5-8BB5-A314BE677C92}" destId="{16D3717A-65B1-458E-A45C-FFBECA6A0F76}" srcOrd="1" destOrd="0" parTransId="{B77E1250-F22D-4C3B-B5D5-3D30557083E0}" sibTransId="{99665EAD-D43E-4F7D-B655-D38BE2E9602F}"/>
    <dgm:cxn modelId="{91D2861D-0F5F-4B3B-B226-989E3069A925}" srcId="{78B89DE6-846C-4BA5-8BB5-A314BE677C92}" destId="{BA6AEF86-077B-4331-BB13-60A8398175F9}" srcOrd="3" destOrd="0" parTransId="{624EC91F-69D6-4337-B252-FCD633D0EF05}" sibTransId="{256313ED-18F9-4526-97EB-83C418B03A84}"/>
    <dgm:cxn modelId="{BB32970D-9CA8-4B9F-8079-A59BB918EE6E}" srcId="{78B89DE6-846C-4BA5-8BB5-A314BE677C92}" destId="{AB2C01A0-FE52-49B6-91DE-B139CED97556}" srcOrd="2" destOrd="0" parTransId="{76B5CA8D-1D7E-41AC-939F-F13BF948A090}" sibTransId="{F8A1DAC1-F2EB-4812-872E-1BDDA0F78DAC}"/>
    <dgm:cxn modelId="{8F9147C5-6B83-4E11-8416-0D0840E5FBAD}" srcId="{78B89DE6-846C-4BA5-8BB5-A314BE677C92}" destId="{4AE6CFC5-2A0C-437A-B7EB-2DD401ADF528}" srcOrd="0" destOrd="0" parTransId="{05B8E770-0F06-41A1-82FD-219D87836C43}" sibTransId="{189F442A-4ADC-4A80-BFD4-5BAC9B0BB1A2}"/>
    <dgm:cxn modelId="{30EA51E4-4030-4E44-B67A-519B8DF1D9B1}" type="presOf" srcId="{AB2C01A0-FE52-49B6-91DE-B139CED97556}" destId="{556BEC43-0131-457A-BCDB-27E96C544F9F}" srcOrd="0" destOrd="3" presId="urn:microsoft.com/office/officeart/2005/8/layout/pList2"/>
    <dgm:cxn modelId="{90117C68-4354-4ECB-A4CF-325279585CF3}" type="presOf" srcId="{4AE6CFC5-2A0C-437A-B7EB-2DD401ADF528}" destId="{556BEC43-0131-457A-BCDB-27E96C544F9F}" srcOrd="0" destOrd="1" presId="urn:microsoft.com/office/officeart/2005/8/layout/pList2"/>
    <dgm:cxn modelId="{0BE7E49D-6D9F-4615-B17A-4BAB7F4DFFC7}" type="presOf" srcId="{16D3717A-65B1-458E-A45C-FFBECA6A0F76}" destId="{556BEC43-0131-457A-BCDB-27E96C544F9F}" srcOrd="0" destOrd="2" presId="urn:microsoft.com/office/officeart/2005/8/layout/pList2"/>
    <dgm:cxn modelId="{AA736E9C-856A-4F7E-A948-896CDCBAAD83}" type="presOf" srcId="{96BE3238-DB2B-4CE1-AC26-F01359C30094}" destId="{C16B027E-39B6-4E2C-B6CF-BDCC9E180A70}" srcOrd="0" destOrd="0" presId="urn:microsoft.com/office/officeart/2005/8/layout/pList2"/>
    <dgm:cxn modelId="{AB05CD72-99DF-4609-815A-95D6A5CB995F}" srcId="{96BE3238-DB2B-4CE1-AC26-F01359C30094}" destId="{78B89DE6-846C-4BA5-8BB5-A314BE677C92}" srcOrd="0" destOrd="0" parTransId="{6EAEC011-4348-4288-91D2-33C684EA4714}" sibTransId="{420B0D81-A461-4011-A47C-2D34D6FCB1C7}"/>
    <dgm:cxn modelId="{C59B0CF3-D100-4CEB-B3B5-E732E32AD3E4}" type="presOf" srcId="{78B89DE6-846C-4BA5-8BB5-A314BE677C92}" destId="{556BEC43-0131-457A-BCDB-27E96C544F9F}" srcOrd="0" destOrd="0" presId="urn:microsoft.com/office/officeart/2005/8/layout/pList2"/>
    <dgm:cxn modelId="{094B6E76-0609-4681-B611-C3BC64F543D0}" type="presOf" srcId="{BA6AEF86-077B-4331-BB13-60A8398175F9}" destId="{556BEC43-0131-457A-BCDB-27E96C544F9F}" srcOrd="0" destOrd="4" presId="urn:microsoft.com/office/officeart/2005/8/layout/pList2"/>
    <dgm:cxn modelId="{7AC8DC26-453A-44A0-8ADB-9A284978DE8E}" type="presParOf" srcId="{C16B027E-39B6-4E2C-B6CF-BDCC9E180A70}" destId="{D6079632-0FA6-4C6A-83D8-D7DE79A77DB5}" srcOrd="0" destOrd="0" presId="urn:microsoft.com/office/officeart/2005/8/layout/pList2"/>
    <dgm:cxn modelId="{EBB358DC-501C-495F-8192-88806891676B}" type="presParOf" srcId="{C16B027E-39B6-4E2C-B6CF-BDCC9E180A70}" destId="{6948D525-C298-41E3-A2CC-F7AA3CC17F7E}" srcOrd="1" destOrd="0" presId="urn:microsoft.com/office/officeart/2005/8/layout/pList2"/>
    <dgm:cxn modelId="{BCACA890-C6F6-4B80-90D1-F6D7D0319972}" type="presParOf" srcId="{6948D525-C298-41E3-A2CC-F7AA3CC17F7E}" destId="{BBD1113F-A60D-4F9F-B73E-F6FDF4BC988F}" srcOrd="0" destOrd="0" presId="urn:microsoft.com/office/officeart/2005/8/layout/pList2"/>
    <dgm:cxn modelId="{2E5AA467-DCF0-4CEC-96E4-D53E4339DF2B}" type="presParOf" srcId="{BBD1113F-A60D-4F9F-B73E-F6FDF4BC988F}" destId="{556BEC43-0131-457A-BCDB-27E96C544F9F}" srcOrd="0" destOrd="0" presId="urn:microsoft.com/office/officeart/2005/8/layout/pList2"/>
    <dgm:cxn modelId="{6D0535E6-4EC9-4487-86DF-8D7D8AE5E211}" type="presParOf" srcId="{BBD1113F-A60D-4F9F-B73E-F6FDF4BC988F}" destId="{68F1EDB7-64BC-44C7-AD21-E6108F9D5F7F}" srcOrd="1" destOrd="0" presId="urn:microsoft.com/office/officeart/2005/8/layout/pList2"/>
    <dgm:cxn modelId="{0BFBBD35-FB15-4004-A3A6-B811772EF782}" type="presParOf" srcId="{BBD1113F-A60D-4F9F-B73E-F6FDF4BC988F}" destId="{30CC8720-369B-4E12-8FC2-9CF920B6C514}" srcOrd="2" destOrd="0" presId="urn:microsoft.com/office/officeart/2005/8/layout/pList2"/>
  </dgm:cxnLst>
  <dgm:bg>
    <a:solidFill>
      <a:srgbClr val="A67C5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9486B7-C119-4B2B-89FE-C618E574C50D}" type="doc">
      <dgm:prSet loTypeId="urn:microsoft.com/office/officeart/2005/8/layout/process4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EC6CDF1-21CD-4FA0-A4F8-3E12B2271048}">
      <dgm:prSet custT="1"/>
      <dgm:spPr>
        <a:solidFill>
          <a:srgbClr val="603813"/>
        </a:solidFill>
      </dgm:spPr>
      <dgm:t>
        <a:bodyPr/>
        <a:lstStyle/>
        <a:p>
          <a:pPr algn="r" rtl="1"/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ساعَدت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الأوضاعُ في الشرقِ على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: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1-ا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ندفاعِ قسمٍ منَ الفرنجةِ نحو المنطقةِ  بسببِ انقسامِ العالمِ الإسلامي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 </a:t>
          </a:r>
          <a:endParaRPr kumimoji="0" lang="en-US" sz="2000" b="0" i="0" u="none" strike="noStrike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1AC9C4AC-317E-41E1-ACE9-745244D480D6}" type="parTrans" cxnId="{BC9FF398-E99E-4506-B61D-5095779B6341}">
      <dgm:prSet/>
      <dgm:spPr/>
      <dgm:t>
        <a:bodyPr/>
        <a:lstStyle/>
        <a:p>
          <a:endParaRPr lang="en-US"/>
        </a:p>
      </dgm:t>
    </dgm:pt>
    <dgm:pt modelId="{D27A1D4D-7BC5-4B7B-9911-E4E03EFA1861}" type="sibTrans" cxnId="{BC9FF398-E99E-4506-B61D-5095779B6341}">
      <dgm:prSet/>
      <dgm:spPr/>
      <dgm:t>
        <a:bodyPr/>
        <a:lstStyle/>
        <a:p>
          <a:endParaRPr lang="en-US" dirty="0"/>
        </a:p>
      </dgm:t>
    </dgm:pt>
    <dgm:pt modelId="{407194E7-1266-4F5C-9E53-9CE346E5BDBE}">
      <dgm:prSet custT="1"/>
      <dgm:spPr>
        <a:solidFill>
          <a:srgbClr val="A67C51"/>
        </a:solidFill>
      </dgm:spPr>
      <dgm:t>
        <a:bodyPr/>
        <a:lstStyle/>
        <a:p>
          <a:pPr algn="r" rtl="1"/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2- دخول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إ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ماراتِ ال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إ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سلامي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 في حالة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ٍ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من الصراعِ والعداءِ الدائم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 </a:t>
          </a:r>
          <a:endParaRPr kumimoji="0" lang="en-US" sz="2000" b="0" i="0" u="none" strike="noStrike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D9E50893-A76B-4F4E-946D-6C07D7904056}" type="parTrans" cxnId="{AAD478A4-6E7B-4CA7-A15F-AA646FEB0911}">
      <dgm:prSet/>
      <dgm:spPr/>
      <dgm:t>
        <a:bodyPr/>
        <a:lstStyle/>
        <a:p>
          <a:endParaRPr lang="en-US"/>
        </a:p>
      </dgm:t>
    </dgm:pt>
    <dgm:pt modelId="{2CCDF77D-7568-4DB7-86F2-21A77BAAF21A}" type="sibTrans" cxnId="{AAD478A4-6E7B-4CA7-A15F-AA646FEB0911}">
      <dgm:prSet/>
      <dgm:spPr/>
      <dgm:t>
        <a:bodyPr/>
        <a:lstStyle/>
        <a:p>
          <a:endParaRPr lang="en-US" dirty="0"/>
        </a:p>
      </dgm:t>
    </dgm:pt>
    <dgm:pt modelId="{F44E94C9-7735-4059-9AEA-EFC419CE998C}">
      <dgm:prSet custT="1"/>
      <dgm:spPr>
        <a:solidFill>
          <a:srgbClr val="7B380B"/>
        </a:solidFill>
      </dgm:spPr>
      <dgm:t>
        <a:bodyPr/>
        <a:lstStyle/>
        <a:p>
          <a:pPr algn="r" rtl="1"/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3- تأكُّد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الغربِ من عدمِ وجودِ جبهةٍ اسلاميةٍ موحَّدةٍ تقفُ في وجه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ه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م</a:t>
          </a:r>
          <a:r>
            <a:rPr kumimoji="0" lang="ar-SA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</a:t>
          </a:r>
          <a:endParaRPr kumimoji="0" lang="en-US" sz="2000" b="1" i="0" u="none" strike="noStrike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9FC670AE-A635-4692-86B1-1137745D4FCB}" type="parTrans" cxnId="{64EF1FCB-7B4B-4259-A635-72E6A1A47CC4}">
      <dgm:prSet/>
      <dgm:spPr/>
      <dgm:t>
        <a:bodyPr/>
        <a:lstStyle/>
        <a:p>
          <a:endParaRPr lang="en-US"/>
        </a:p>
      </dgm:t>
    </dgm:pt>
    <dgm:pt modelId="{B6B3ABD2-A143-42D9-9517-274927D7EE2B}" type="sibTrans" cxnId="{64EF1FCB-7B4B-4259-A635-72E6A1A47CC4}">
      <dgm:prSet/>
      <dgm:spPr/>
      <dgm:t>
        <a:bodyPr/>
        <a:lstStyle/>
        <a:p>
          <a:endParaRPr lang="en-US" dirty="0"/>
        </a:p>
      </dgm:t>
    </dgm:pt>
    <dgm:pt modelId="{853E5498-212E-49F5-ACB8-570251E38155}">
      <dgm:prSet custT="1"/>
      <dgm:spPr>
        <a:solidFill>
          <a:srgbClr val="A67C51"/>
        </a:solidFill>
      </dgm:spPr>
      <dgm:t>
        <a:bodyPr/>
        <a:lstStyle/>
        <a:p>
          <a:pPr algn="r"/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4- نجاح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أ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وروبيينَ في الأندلسِ باستردادِ بعضِ الممالكِ الإسباني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ةِ، والذي أكدَ لهم عجزَ العالم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الإسلامي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عن مقاومت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هم في حالةِ شنِ هذه الحر</a:t>
          </a:r>
          <a:r>
            <a:rPr kumimoji="0" lang="ar-SA" sz="2000" b="1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و</a:t>
          </a:r>
          <a:r>
            <a:rPr kumimoji="0" lang="ar-SA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ب</a:t>
          </a:r>
          <a:r>
            <a:rPr kumimoji="0" lang="ar-JO" sz="20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</a:t>
          </a:r>
          <a:endParaRPr lang="en-US" sz="2000" b="0" dirty="0"/>
        </a:p>
      </dgm:t>
    </dgm:pt>
    <dgm:pt modelId="{8376D237-6F22-4285-A205-D06E99B2E543}" type="parTrans" cxnId="{F8C2D4BC-8C84-4EF9-B445-313C97947205}">
      <dgm:prSet/>
      <dgm:spPr/>
      <dgm:t>
        <a:bodyPr/>
        <a:lstStyle/>
        <a:p>
          <a:endParaRPr lang="en-US"/>
        </a:p>
      </dgm:t>
    </dgm:pt>
    <dgm:pt modelId="{4DEBD406-9605-4245-B27D-3A63FD359931}" type="sibTrans" cxnId="{F8C2D4BC-8C84-4EF9-B445-313C97947205}">
      <dgm:prSet/>
      <dgm:spPr/>
      <dgm:t>
        <a:bodyPr/>
        <a:lstStyle/>
        <a:p>
          <a:endParaRPr lang="en-US"/>
        </a:p>
      </dgm:t>
    </dgm:pt>
    <dgm:pt modelId="{6E4CF3F6-B8F2-4DE2-8702-DEB396782FDE}" type="pres">
      <dgm:prSet presAssocID="{089486B7-C119-4B2B-89FE-C618E574C5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F0046-8DAB-4DCF-960D-5CE7A74C7927}" type="pres">
      <dgm:prSet presAssocID="{853E5498-212E-49F5-ACB8-570251E38155}" presName="boxAndChildren" presStyleCnt="0"/>
      <dgm:spPr/>
    </dgm:pt>
    <dgm:pt modelId="{1721107C-82A7-475E-BDD6-21EB50BC9DC9}" type="pres">
      <dgm:prSet presAssocID="{853E5498-212E-49F5-ACB8-570251E38155}" presName="parentTextBox" presStyleLbl="node1" presStyleIdx="0" presStyleCnt="4"/>
      <dgm:spPr/>
      <dgm:t>
        <a:bodyPr/>
        <a:lstStyle/>
        <a:p>
          <a:endParaRPr lang="en-US"/>
        </a:p>
      </dgm:t>
    </dgm:pt>
    <dgm:pt modelId="{8897A773-059A-4A7A-87D0-6971EEE866E6}" type="pres">
      <dgm:prSet presAssocID="{B6B3ABD2-A143-42D9-9517-274927D7EE2B}" presName="sp" presStyleCnt="0"/>
      <dgm:spPr/>
    </dgm:pt>
    <dgm:pt modelId="{15431281-810C-4415-A0CD-F9DBD0189C0E}" type="pres">
      <dgm:prSet presAssocID="{F44E94C9-7735-4059-9AEA-EFC419CE998C}" presName="arrowAndChildren" presStyleCnt="0"/>
      <dgm:spPr/>
    </dgm:pt>
    <dgm:pt modelId="{08CD5C38-F184-4CAE-BF2A-460A6A26D9F7}" type="pres">
      <dgm:prSet presAssocID="{F44E94C9-7735-4059-9AEA-EFC419CE998C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0955340F-C54E-4113-A631-01E709C77ACD}" type="pres">
      <dgm:prSet presAssocID="{2CCDF77D-7568-4DB7-86F2-21A77BAAF21A}" presName="sp" presStyleCnt="0"/>
      <dgm:spPr/>
    </dgm:pt>
    <dgm:pt modelId="{2F8DEC66-4495-48AD-A075-13D76BA09F7A}" type="pres">
      <dgm:prSet presAssocID="{407194E7-1266-4F5C-9E53-9CE346E5BDBE}" presName="arrowAndChildren" presStyleCnt="0"/>
      <dgm:spPr/>
    </dgm:pt>
    <dgm:pt modelId="{FCE29200-F88B-4B85-9DE3-979D3373C093}" type="pres">
      <dgm:prSet presAssocID="{407194E7-1266-4F5C-9E53-9CE346E5BDBE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832D345-C522-419F-A88B-0072CDE5D9D8}" type="pres">
      <dgm:prSet presAssocID="{D27A1D4D-7BC5-4B7B-9911-E4E03EFA1861}" presName="sp" presStyleCnt="0"/>
      <dgm:spPr/>
    </dgm:pt>
    <dgm:pt modelId="{1A3AC7D7-1CED-4985-8E8C-5B99FDDAE30D}" type="pres">
      <dgm:prSet presAssocID="{EEC6CDF1-21CD-4FA0-A4F8-3E12B2271048}" presName="arrowAndChildren" presStyleCnt="0"/>
      <dgm:spPr/>
    </dgm:pt>
    <dgm:pt modelId="{89A99CFE-8F12-486B-AE70-032B767ABD0E}" type="pres">
      <dgm:prSet presAssocID="{EEC6CDF1-21CD-4FA0-A4F8-3E12B2271048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C9FF398-E99E-4506-B61D-5095779B6341}" srcId="{089486B7-C119-4B2B-89FE-C618E574C50D}" destId="{EEC6CDF1-21CD-4FA0-A4F8-3E12B2271048}" srcOrd="0" destOrd="0" parTransId="{1AC9C4AC-317E-41E1-ACE9-745244D480D6}" sibTransId="{D27A1D4D-7BC5-4B7B-9911-E4E03EFA1861}"/>
    <dgm:cxn modelId="{32942C1F-6DF2-4893-A226-CC156898CA72}" type="presOf" srcId="{853E5498-212E-49F5-ACB8-570251E38155}" destId="{1721107C-82A7-475E-BDD6-21EB50BC9DC9}" srcOrd="0" destOrd="0" presId="urn:microsoft.com/office/officeart/2005/8/layout/process4"/>
    <dgm:cxn modelId="{1C9DB73B-44A0-4CFF-9CCD-24FBDEA244FE}" type="presOf" srcId="{407194E7-1266-4F5C-9E53-9CE346E5BDBE}" destId="{FCE29200-F88B-4B85-9DE3-979D3373C093}" srcOrd="0" destOrd="0" presId="urn:microsoft.com/office/officeart/2005/8/layout/process4"/>
    <dgm:cxn modelId="{AAD478A4-6E7B-4CA7-A15F-AA646FEB0911}" srcId="{089486B7-C119-4B2B-89FE-C618E574C50D}" destId="{407194E7-1266-4F5C-9E53-9CE346E5BDBE}" srcOrd="1" destOrd="0" parTransId="{D9E50893-A76B-4F4E-946D-6C07D7904056}" sibTransId="{2CCDF77D-7568-4DB7-86F2-21A77BAAF21A}"/>
    <dgm:cxn modelId="{F8C2D4BC-8C84-4EF9-B445-313C97947205}" srcId="{089486B7-C119-4B2B-89FE-C618E574C50D}" destId="{853E5498-212E-49F5-ACB8-570251E38155}" srcOrd="3" destOrd="0" parTransId="{8376D237-6F22-4285-A205-D06E99B2E543}" sibTransId="{4DEBD406-9605-4245-B27D-3A63FD359931}"/>
    <dgm:cxn modelId="{A6FE266D-481E-48EB-874E-F26C0F2BB67A}" type="presOf" srcId="{F44E94C9-7735-4059-9AEA-EFC419CE998C}" destId="{08CD5C38-F184-4CAE-BF2A-460A6A26D9F7}" srcOrd="0" destOrd="0" presId="urn:microsoft.com/office/officeart/2005/8/layout/process4"/>
    <dgm:cxn modelId="{BB3052CA-F77C-4EA3-B1EA-38420E28C029}" type="presOf" srcId="{EEC6CDF1-21CD-4FA0-A4F8-3E12B2271048}" destId="{89A99CFE-8F12-486B-AE70-032B767ABD0E}" srcOrd="0" destOrd="0" presId="urn:microsoft.com/office/officeart/2005/8/layout/process4"/>
    <dgm:cxn modelId="{7FFC435A-0AE6-443D-80A8-E916E3609E1C}" type="presOf" srcId="{089486B7-C119-4B2B-89FE-C618E574C50D}" destId="{6E4CF3F6-B8F2-4DE2-8702-DEB396782FDE}" srcOrd="0" destOrd="0" presId="urn:microsoft.com/office/officeart/2005/8/layout/process4"/>
    <dgm:cxn modelId="{64EF1FCB-7B4B-4259-A635-72E6A1A47CC4}" srcId="{089486B7-C119-4B2B-89FE-C618E574C50D}" destId="{F44E94C9-7735-4059-9AEA-EFC419CE998C}" srcOrd="2" destOrd="0" parTransId="{9FC670AE-A635-4692-86B1-1137745D4FCB}" sibTransId="{B6B3ABD2-A143-42D9-9517-274927D7EE2B}"/>
    <dgm:cxn modelId="{3269949D-542E-4D5F-95FE-FD14281F1178}" type="presParOf" srcId="{6E4CF3F6-B8F2-4DE2-8702-DEB396782FDE}" destId="{69DF0046-8DAB-4DCF-960D-5CE7A74C7927}" srcOrd="0" destOrd="0" presId="urn:microsoft.com/office/officeart/2005/8/layout/process4"/>
    <dgm:cxn modelId="{621EFDB5-CEEB-4AF3-ADDE-2D2937212F9E}" type="presParOf" srcId="{69DF0046-8DAB-4DCF-960D-5CE7A74C7927}" destId="{1721107C-82A7-475E-BDD6-21EB50BC9DC9}" srcOrd="0" destOrd="0" presId="urn:microsoft.com/office/officeart/2005/8/layout/process4"/>
    <dgm:cxn modelId="{D4043CBF-E605-4097-AFB5-EDEEB14BAC7D}" type="presParOf" srcId="{6E4CF3F6-B8F2-4DE2-8702-DEB396782FDE}" destId="{8897A773-059A-4A7A-87D0-6971EEE866E6}" srcOrd="1" destOrd="0" presId="urn:microsoft.com/office/officeart/2005/8/layout/process4"/>
    <dgm:cxn modelId="{0067FB0A-649A-4AD7-A8D4-AB51771EA5EB}" type="presParOf" srcId="{6E4CF3F6-B8F2-4DE2-8702-DEB396782FDE}" destId="{15431281-810C-4415-A0CD-F9DBD0189C0E}" srcOrd="2" destOrd="0" presId="urn:microsoft.com/office/officeart/2005/8/layout/process4"/>
    <dgm:cxn modelId="{5F7B0055-B7C7-4BE1-9B56-D5E74DC02572}" type="presParOf" srcId="{15431281-810C-4415-A0CD-F9DBD0189C0E}" destId="{08CD5C38-F184-4CAE-BF2A-460A6A26D9F7}" srcOrd="0" destOrd="0" presId="urn:microsoft.com/office/officeart/2005/8/layout/process4"/>
    <dgm:cxn modelId="{D6F19A25-8A4C-4C2B-A41B-81F4DE3DE8CF}" type="presParOf" srcId="{6E4CF3F6-B8F2-4DE2-8702-DEB396782FDE}" destId="{0955340F-C54E-4113-A631-01E709C77ACD}" srcOrd="3" destOrd="0" presId="urn:microsoft.com/office/officeart/2005/8/layout/process4"/>
    <dgm:cxn modelId="{274E9D74-49EA-4D63-97B2-0A5D1641042F}" type="presParOf" srcId="{6E4CF3F6-B8F2-4DE2-8702-DEB396782FDE}" destId="{2F8DEC66-4495-48AD-A075-13D76BA09F7A}" srcOrd="4" destOrd="0" presId="urn:microsoft.com/office/officeart/2005/8/layout/process4"/>
    <dgm:cxn modelId="{8157A94C-EA70-4FDF-A59A-C6CEFF1F6F3D}" type="presParOf" srcId="{2F8DEC66-4495-48AD-A075-13D76BA09F7A}" destId="{FCE29200-F88B-4B85-9DE3-979D3373C093}" srcOrd="0" destOrd="0" presId="urn:microsoft.com/office/officeart/2005/8/layout/process4"/>
    <dgm:cxn modelId="{A31480CE-579D-4BB3-835F-33ECF19216EC}" type="presParOf" srcId="{6E4CF3F6-B8F2-4DE2-8702-DEB396782FDE}" destId="{0832D345-C522-419F-A88B-0072CDE5D9D8}" srcOrd="5" destOrd="0" presId="urn:microsoft.com/office/officeart/2005/8/layout/process4"/>
    <dgm:cxn modelId="{2342C2E4-1D78-4C3C-BFC8-EEF9C8CC4E93}" type="presParOf" srcId="{6E4CF3F6-B8F2-4DE2-8702-DEB396782FDE}" destId="{1A3AC7D7-1CED-4985-8E8C-5B99FDDAE30D}" srcOrd="6" destOrd="0" presId="urn:microsoft.com/office/officeart/2005/8/layout/process4"/>
    <dgm:cxn modelId="{3B8FD93A-CEEB-446E-9C16-AA519CDBB77C}" type="presParOf" srcId="{1A3AC7D7-1CED-4985-8E8C-5B99FDDAE30D}" destId="{89A99CFE-8F12-486B-AE70-032B767ABD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88A1-DB13-41D4-9353-56AC1E4B245B}">
      <dsp:nvSpPr>
        <dsp:cNvPr id="0" name=""/>
        <dsp:cNvSpPr/>
      </dsp:nvSpPr>
      <dsp:spPr>
        <a:xfrm>
          <a:off x="3089303" y="1806421"/>
          <a:ext cx="1805824" cy="1805824"/>
        </a:xfrm>
        <a:prstGeom prst="ellipse">
          <a:avLst/>
        </a:prstGeom>
        <a:solidFill>
          <a:srgbClr val="7B380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/>
            <a:t>دوافعُ الحروبِ</a:t>
          </a:r>
          <a:endParaRPr lang="ar-JO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/>
            <a:t> الفرنجي</a:t>
          </a:r>
          <a:r>
            <a:rPr lang="ar-JO" sz="2000" b="1" kern="1200" dirty="0"/>
            <a:t>ّ</a:t>
          </a:r>
          <a:r>
            <a:rPr lang="ar-SA" sz="2000" b="1" kern="1200" dirty="0"/>
            <a:t>ةِ </a:t>
          </a:r>
          <a:endParaRPr lang="en-US" sz="2000" b="1" kern="1200" dirty="0"/>
        </a:p>
      </dsp:txBody>
      <dsp:txXfrm>
        <a:off x="3353760" y="2070878"/>
        <a:ext cx="1276910" cy="1276910"/>
      </dsp:txXfrm>
    </dsp:sp>
    <dsp:sp modelId="{35B79EE4-1072-4C3E-B288-9C5BD52F501D}">
      <dsp:nvSpPr>
        <dsp:cNvPr id="0" name=""/>
        <dsp:cNvSpPr/>
      </dsp:nvSpPr>
      <dsp:spPr>
        <a:xfrm rot="16200000">
          <a:off x="3891873" y="1380563"/>
          <a:ext cx="200684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921976" y="1507551"/>
        <a:ext cx="140479" cy="290655"/>
      </dsp:txXfrm>
    </dsp:sp>
    <dsp:sp modelId="{776DD59A-75F9-447E-9753-884B387D51F6}">
      <dsp:nvSpPr>
        <dsp:cNvPr id="0" name=""/>
        <dsp:cNvSpPr/>
      </dsp:nvSpPr>
      <dsp:spPr>
        <a:xfrm>
          <a:off x="2760820" y="2990"/>
          <a:ext cx="2462791" cy="1424781"/>
        </a:xfrm>
        <a:prstGeom prst="ellipse">
          <a:avLst/>
        </a:prstGeom>
        <a:solidFill>
          <a:srgbClr val="60381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/>
            <a:t>النظامُ الإقطاعيُ</a:t>
          </a:r>
          <a:r>
            <a:rPr lang="ar-JO" sz="2400" b="1" kern="1200" dirty="0"/>
            <a:t>ّ</a:t>
          </a:r>
          <a:r>
            <a:rPr lang="ar-SA" sz="2400" b="1" kern="1200" dirty="0"/>
            <a:t> </a:t>
          </a:r>
          <a:endParaRPr lang="en-US" sz="2400" b="1" kern="1200" dirty="0"/>
        </a:p>
      </dsp:txBody>
      <dsp:txXfrm>
        <a:off x="3121487" y="211644"/>
        <a:ext cx="1741457" cy="1007473"/>
      </dsp:txXfrm>
    </dsp:sp>
    <dsp:sp modelId="{C6917A57-4C00-4068-B2FB-99B77FC5196C}">
      <dsp:nvSpPr>
        <dsp:cNvPr id="0" name=""/>
        <dsp:cNvSpPr/>
      </dsp:nvSpPr>
      <dsp:spPr>
        <a:xfrm rot="21436785">
          <a:off x="4941843" y="2419262"/>
          <a:ext cx="11527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941862" y="2516968"/>
        <a:ext cx="80695" cy="290655"/>
      </dsp:txXfrm>
    </dsp:sp>
    <dsp:sp modelId="{6C2C756A-34DC-4727-BD49-3BB7FEEEFFC8}">
      <dsp:nvSpPr>
        <dsp:cNvPr id="0" name=""/>
        <dsp:cNvSpPr/>
      </dsp:nvSpPr>
      <dsp:spPr>
        <a:xfrm>
          <a:off x="5107604" y="1887208"/>
          <a:ext cx="2388346" cy="1424781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/>
            <a:t>دورُ الكنيسةِ</a:t>
          </a:r>
          <a:r>
            <a:rPr lang="ar-SA" sz="2300" b="1" kern="1200" dirty="0"/>
            <a:t> </a:t>
          </a:r>
          <a:endParaRPr lang="en-US" sz="2300" b="1" kern="1200" dirty="0"/>
        </a:p>
      </dsp:txBody>
      <dsp:txXfrm>
        <a:off x="5457369" y="2095862"/>
        <a:ext cx="1688816" cy="1007473"/>
      </dsp:txXfrm>
    </dsp:sp>
    <dsp:sp modelId="{7745655E-C242-4C40-9EAB-0B76938748F7}">
      <dsp:nvSpPr>
        <dsp:cNvPr id="0" name=""/>
        <dsp:cNvSpPr/>
      </dsp:nvSpPr>
      <dsp:spPr>
        <a:xfrm rot="5400000">
          <a:off x="3891873" y="3553677"/>
          <a:ext cx="200684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921976" y="3620460"/>
        <a:ext cx="140479" cy="290655"/>
      </dsp:txXfrm>
    </dsp:sp>
    <dsp:sp modelId="{7848BB52-2D3A-4539-AFD2-F4F1D05A0DCC}">
      <dsp:nvSpPr>
        <dsp:cNvPr id="0" name=""/>
        <dsp:cNvSpPr/>
      </dsp:nvSpPr>
      <dsp:spPr>
        <a:xfrm>
          <a:off x="2443827" y="3990894"/>
          <a:ext cx="3096776" cy="1424781"/>
        </a:xfrm>
        <a:prstGeom prst="ellipse">
          <a:avLst/>
        </a:prstGeom>
        <a:solidFill>
          <a:srgbClr val="A67C5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/>
            <a:t>الأوضاعُ الداخلي</a:t>
          </a:r>
          <a:r>
            <a:rPr lang="ar-JO" sz="2000" b="1" kern="1200" dirty="0"/>
            <a:t>ّةُ</a:t>
          </a:r>
          <a:r>
            <a:rPr lang="ar-SA" sz="2000" b="1" kern="1200" dirty="0"/>
            <a:t> في الشرقِ الإسلامي</a:t>
          </a:r>
          <a:r>
            <a:rPr lang="ar-JO" sz="2000" b="1" kern="1200" dirty="0"/>
            <a:t>ّ</a:t>
          </a:r>
          <a:r>
            <a:rPr lang="ar-SA" sz="2000" b="1" kern="1200" dirty="0"/>
            <a:t> </a:t>
          </a:r>
          <a:endParaRPr lang="en-US" sz="2000" b="1" kern="1200" dirty="0"/>
        </a:p>
      </dsp:txBody>
      <dsp:txXfrm>
        <a:off x="2897339" y="4199548"/>
        <a:ext cx="2189752" cy="1007473"/>
      </dsp:txXfrm>
    </dsp:sp>
    <dsp:sp modelId="{F94033F5-4DD5-4DBE-8FE2-D38D8D7197DF}">
      <dsp:nvSpPr>
        <dsp:cNvPr id="0" name=""/>
        <dsp:cNvSpPr/>
      </dsp:nvSpPr>
      <dsp:spPr>
        <a:xfrm rot="10921149">
          <a:off x="2737939" y="2427286"/>
          <a:ext cx="24879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2812554" y="2525486"/>
        <a:ext cx="174155" cy="290655"/>
      </dsp:txXfrm>
    </dsp:sp>
    <dsp:sp modelId="{42657065-EAAC-489F-8BE9-A632B74936A7}">
      <dsp:nvSpPr>
        <dsp:cNvPr id="0" name=""/>
        <dsp:cNvSpPr/>
      </dsp:nvSpPr>
      <dsp:spPr>
        <a:xfrm>
          <a:off x="520941" y="1911601"/>
          <a:ext cx="2101210" cy="142478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/>
            <a:t>ا</a:t>
          </a:r>
          <a:r>
            <a:rPr lang="ar-JO" sz="2400" b="1" kern="1200" dirty="0"/>
            <a:t>لأطماعُ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kern="1200" dirty="0"/>
            <a:t> التجاريّةُ</a:t>
          </a:r>
          <a:r>
            <a:rPr lang="ar-SA" sz="2300" b="1" kern="1200" dirty="0"/>
            <a:t> </a:t>
          </a:r>
          <a:endParaRPr lang="en-US" sz="2300" b="1" kern="1200" dirty="0"/>
        </a:p>
      </dsp:txBody>
      <dsp:txXfrm>
        <a:off x="828656" y="2120255"/>
        <a:ext cx="1485780" cy="10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07838-B00C-44F5-B594-33D519F0AE18}">
      <dsp:nvSpPr>
        <dsp:cNvPr id="0" name=""/>
        <dsp:cNvSpPr/>
      </dsp:nvSpPr>
      <dsp:spPr>
        <a:xfrm>
          <a:off x="0" y="0"/>
          <a:ext cx="7785463" cy="16282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ساهمَ  النظامُ الإقطاعي</a:t>
          </a:r>
          <a:r>
            <a:rPr kumimoji="0" lang="ar-JO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ُّ</a:t>
          </a:r>
          <a:r>
            <a:rPr kumimoji="0" lang="ar-SA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السائدُ في الغربِ الأوروبي</a:t>
          </a:r>
          <a:r>
            <a:rPr kumimoji="0" lang="ar-JO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في تحفيزِ كثيرينَ بالتوجهِ نحو</a:t>
          </a:r>
          <a:r>
            <a:rPr kumimoji="0" lang="ar-JO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َ</a:t>
          </a:r>
          <a:r>
            <a:rPr kumimoji="0" lang="ar-SA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الشرقِ</a:t>
          </a:r>
          <a:r>
            <a:rPr kumimoji="0" lang="ar-JO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،</a:t>
          </a:r>
          <a:r>
            <a:rPr kumimoji="0" lang="ar-SA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kumimoji="0" lang="ar-SA" sz="2000" b="1" i="0" u="none" strike="noStrike" kern="1200" cap="none" spc="0" normalizeH="0" baseline="0" noProof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حيثُ كانت </a:t>
          </a:r>
          <a:r>
            <a:rPr kumimoji="0" lang="ar-SA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أوروبا مقس</a:t>
          </a:r>
          <a:r>
            <a:rPr kumimoji="0" lang="ar-JO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مةً لعددٍ كبيرٍ من الإقطاعياتِ المتصارعةِ والمتحاربةِ.</a:t>
          </a:r>
          <a:r>
            <a:rPr kumimoji="0" lang="ar-JO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ومن الفئاتِ التي تمّ تحفيزُها للمشاركةِ في الحروبِ الفرنجيّةِ نجدُ:</a:t>
          </a:r>
          <a:endParaRPr kumimoji="0" lang="en-US" sz="2000" b="1" i="0" u="none" strike="noStrike" kern="1200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1719913" y="0"/>
        <a:ext cx="6065549" cy="1628207"/>
      </dsp:txXfrm>
    </dsp:sp>
    <dsp:sp modelId="{23E206DD-C082-4F1C-9555-D5C73931E8E1}">
      <dsp:nvSpPr>
        <dsp:cNvPr id="0" name=""/>
        <dsp:cNvSpPr/>
      </dsp:nvSpPr>
      <dsp:spPr>
        <a:xfrm>
          <a:off x="162820" y="162820"/>
          <a:ext cx="1557092" cy="13025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C2796-44B9-46AD-B97A-CA99E58B3AE6}">
      <dsp:nvSpPr>
        <dsp:cNvPr id="0" name=""/>
        <dsp:cNvSpPr/>
      </dsp:nvSpPr>
      <dsp:spPr>
        <a:xfrm>
          <a:off x="0" y="1791028"/>
          <a:ext cx="7785463" cy="16282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kern="1200" dirty="0"/>
            <a:t>فئةَ </a:t>
          </a:r>
          <a:r>
            <a:rPr lang="ar-SA" sz="2400" b="1" kern="1200" dirty="0"/>
            <a:t>الأ</a:t>
          </a:r>
          <a:r>
            <a:rPr lang="ar-JO" sz="2400" b="1" kern="1200" dirty="0"/>
            <a:t>ُ</a:t>
          </a:r>
          <a:r>
            <a:rPr lang="ar-SA" sz="2400" b="1" kern="1200" dirty="0"/>
            <a:t>مراءِ الإقطاعي</a:t>
          </a:r>
          <a:r>
            <a:rPr lang="ar-JO" sz="2400" b="1" kern="1200" dirty="0"/>
            <a:t>ي</a:t>
          </a:r>
          <a:r>
            <a:rPr lang="ar-SA" sz="2400" b="1" kern="1200" dirty="0"/>
            <a:t>نَ</a:t>
          </a:r>
          <a:r>
            <a:rPr lang="ar-JO" sz="2400" b="1" kern="1200" dirty="0"/>
            <a:t>.</a:t>
          </a:r>
          <a:r>
            <a:rPr lang="ar-SA" sz="2400" b="1" kern="1200" dirty="0"/>
            <a:t> </a:t>
          </a:r>
          <a:endParaRPr lang="en-US" sz="2400" b="1" kern="1200" dirty="0"/>
        </a:p>
      </dsp:txBody>
      <dsp:txXfrm>
        <a:off x="1719913" y="1791028"/>
        <a:ext cx="6065549" cy="1628207"/>
      </dsp:txXfrm>
    </dsp:sp>
    <dsp:sp modelId="{309F89DC-A136-40AD-89CF-67534A44E647}">
      <dsp:nvSpPr>
        <dsp:cNvPr id="0" name=""/>
        <dsp:cNvSpPr/>
      </dsp:nvSpPr>
      <dsp:spPr>
        <a:xfrm>
          <a:off x="162820" y="1953849"/>
          <a:ext cx="1557092" cy="13025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1C14F-6641-4CBA-9084-4C241CC0D004}">
      <dsp:nvSpPr>
        <dsp:cNvPr id="0" name=""/>
        <dsp:cNvSpPr/>
      </dsp:nvSpPr>
      <dsp:spPr>
        <a:xfrm>
          <a:off x="0" y="3582057"/>
          <a:ext cx="7785463" cy="16282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/>
            <a:t>وفئةَ</a:t>
          </a:r>
          <a:r>
            <a:rPr lang="ar-SA" sz="2800" b="1" kern="1200" dirty="0"/>
            <a:t> العامةِ والفلاحين</a:t>
          </a:r>
          <a:r>
            <a:rPr lang="ar-JO" sz="2800" b="1" kern="1200" dirty="0"/>
            <a:t>.</a:t>
          </a:r>
          <a:r>
            <a:rPr lang="ar-SA" sz="2800" b="1" kern="1200" dirty="0"/>
            <a:t> </a:t>
          </a:r>
          <a:endParaRPr lang="en-US" sz="2800" b="1" kern="1200" dirty="0"/>
        </a:p>
      </dsp:txBody>
      <dsp:txXfrm>
        <a:off x="1719913" y="3582057"/>
        <a:ext cx="6065549" cy="1628207"/>
      </dsp:txXfrm>
    </dsp:sp>
    <dsp:sp modelId="{E63244BC-7B53-4066-97A3-7ED3709FD8D5}">
      <dsp:nvSpPr>
        <dsp:cNvPr id="0" name=""/>
        <dsp:cNvSpPr/>
      </dsp:nvSpPr>
      <dsp:spPr>
        <a:xfrm>
          <a:off x="162820" y="3744877"/>
          <a:ext cx="1557092" cy="13025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B2D31-5C9A-40B3-AE76-E84E62D71995}">
      <dsp:nvSpPr>
        <dsp:cNvPr id="0" name=""/>
        <dsp:cNvSpPr/>
      </dsp:nvSpPr>
      <dsp:spPr>
        <a:xfrm>
          <a:off x="2842" y="367461"/>
          <a:ext cx="4201176" cy="289461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87E0E-BD9A-44B4-BBFD-9A95B63FB772}">
      <dsp:nvSpPr>
        <dsp:cNvPr id="0" name=""/>
        <dsp:cNvSpPr/>
      </dsp:nvSpPr>
      <dsp:spPr>
        <a:xfrm>
          <a:off x="2842" y="3262072"/>
          <a:ext cx="4201176" cy="155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/>
            <a:t>العامة </a:t>
          </a:r>
          <a:r>
            <a:rPr lang="ar-JO" sz="2000" b="1" kern="1200" dirty="0"/>
            <a:t>والفلاحون والأقنان</a:t>
          </a:r>
          <a:endParaRPr lang="en-US" sz="2000" b="1" kern="1200" dirty="0"/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JO" sz="16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انضمتْ هذه الفئةُ </a:t>
          </a:r>
          <a:r>
            <a:rPr kumimoji="0" lang="ar-SA" sz="16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إلى  الحروب</a:t>
          </a:r>
          <a:r>
            <a:rPr kumimoji="0" lang="ar-JO" sz="16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 الفرنجيّةِ لسببيْن:</a:t>
          </a: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JO" sz="16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1-</a:t>
          </a:r>
          <a:r>
            <a:rPr kumimoji="0" lang="ar-SA" sz="16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kumimoji="0" lang="ar-JO" sz="16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الأمل</a:t>
          </a:r>
          <a:r>
            <a:rPr kumimoji="0" lang="ar-SA" sz="16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في التخلصِ من حالةِ الفقرِ والبؤسِ التي كانوا يعيشونها ؛ بسببِ ضغطِ الطبقةِ الإقطاعي</a:t>
          </a:r>
          <a:r>
            <a:rPr kumimoji="0" lang="ar-JO" sz="16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16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 عليهم للحصولِ على الضرائبِ والأتاوات .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JO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2-الهروب</a:t>
          </a:r>
          <a:r>
            <a:rPr kumimoji="0" lang="ar-SA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منَ الأوضاعِ الاقتصادية</a:t>
          </a:r>
          <a:r>
            <a:rPr kumimoji="0" lang="ar-JO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 السيئةِ التي كانت تعصفُ بأوروبا</a:t>
          </a:r>
          <a:r>
            <a:rPr kumimoji="0" lang="ar-JO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</a:t>
          </a:r>
          <a:endParaRPr lang="en-US" sz="1800" b="0" kern="1200" dirty="0"/>
        </a:p>
      </dsp:txBody>
      <dsp:txXfrm>
        <a:off x="2842" y="3262072"/>
        <a:ext cx="4201176" cy="1558636"/>
      </dsp:txXfrm>
    </dsp:sp>
    <dsp:sp modelId="{CBEF5B56-A7F2-40F3-92EE-2DBE6600CDD0}">
      <dsp:nvSpPr>
        <dsp:cNvPr id="0" name=""/>
        <dsp:cNvSpPr/>
      </dsp:nvSpPr>
      <dsp:spPr>
        <a:xfrm>
          <a:off x="4624313" y="367461"/>
          <a:ext cx="4201176" cy="289461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BB4240-08A2-49A2-832E-1EFE31653843}">
      <dsp:nvSpPr>
        <dsp:cNvPr id="0" name=""/>
        <dsp:cNvSpPr/>
      </dsp:nvSpPr>
      <dsp:spPr>
        <a:xfrm>
          <a:off x="4624313" y="3262072"/>
          <a:ext cx="4201176" cy="155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/>
            <a:t>الأمراء الإقطاعيّون </a:t>
          </a:r>
          <a:endParaRPr lang="en-US" sz="2000" b="1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SA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kumimoji="0" lang="ar-JO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انضمتْ هذه الفئةُ إلى الحروبِ الفرنجيّةِ لسببيْن: 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JO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1-</a:t>
          </a:r>
          <a:r>
            <a:rPr kumimoji="0" lang="ar-SA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لبناء</a:t>
          </a:r>
          <a:r>
            <a:rPr kumimoji="0" lang="ar-JO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 إماراتٍ </a:t>
          </a:r>
          <a:r>
            <a:rPr kumimoji="0" lang="ar-SA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خاصة بهم في</a:t>
          </a:r>
          <a:r>
            <a:rPr kumimoji="0" lang="ar-JO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kumimoji="0" lang="ar-SA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الشرق</a:t>
          </a:r>
          <a:r>
            <a:rPr kumimoji="0" lang="ar-JO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</a:t>
          </a:r>
          <a:endParaRPr lang="en-US" sz="1800" b="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JO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2- </a:t>
          </a:r>
          <a:r>
            <a:rPr kumimoji="0" lang="ar-SA" sz="18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لوقفِ الحروبِ الداخليةِ الدائرةِ بينهم. </a:t>
          </a:r>
          <a:endParaRPr kumimoji="0" lang="en-US" sz="1800" b="0" i="0" u="none" strike="noStrike" kern="1200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4624313" y="3262072"/>
        <a:ext cx="4201176" cy="1558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324FE-2F57-4CD5-8979-4525A8B6C359}">
      <dsp:nvSpPr>
        <dsp:cNvPr id="0" name=""/>
        <dsp:cNvSpPr/>
      </dsp:nvSpPr>
      <dsp:spPr>
        <a:xfrm>
          <a:off x="5720" y="410843"/>
          <a:ext cx="3710265" cy="2396363"/>
        </a:xfrm>
        <a:prstGeom prst="ellipse">
          <a:avLst/>
        </a:prstGeom>
        <a:solidFill>
          <a:srgbClr val="7B38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أمّا الكنيسةُ فقد عَدّت</a:t>
          </a:r>
          <a:r>
            <a:rPr kumimoji="0" lang="ar-JO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الحروبَ الفرنجيّةَ</a:t>
          </a:r>
          <a:r>
            <a:rPr kumimoji="0" lang="ar-SA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(حرباً عادلةً)</a:t>
          </a:r>
          <a:r>
            <a:rPr kumimoji="0" lang="ar-JO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؛ وذلك لأهدافٍ وأطماعٍ تتمثلُ في: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JO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1-</a:t>
          </a:r>
          <a:r>
            <a:rPr kumimoji="0" lang="ar-SA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ضَم</a:t>
          </a:r>
          <a:r>
            <a:rPr kumimoji="0" lang="ar-JO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المقدساتِ المسيحي</a:t>
          </a:r>
          <a:r>
            <a:rPr kumimoji="0" lang="ar-JO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 في ال</a:t>
          </a:r>
          <a:r>
            <a:rPr kumimoji="0" lang="ar-JO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أ</a:t>
          </a:r>
          <a:r>
            <a:rPr kumimoji="0" lang="ar-SA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راضي المقدسةِ لسلطت</a:t>
          </a:r>
          <a:r>
            <a:rPr kumimoji="0" lang="ar-JO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ها. </a:t>
          </a:r>
          <a:endParaRPr kumimoji="0" lang="en-US" sz="2000" b="1" i="0" u="none" strike="noStrike" kern="1200" cap="none" spc="0" normalizeH="0" baseline="0" noProof="0" dirty="0">
            <a:ln/>
            <a:solidFill>
              <a:schemeClr val="bg1"/>
            </a:solidFill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549076" y="761782"/>
        <a:ext cx="2623553" cy="1694485"/>
      </dsp:txXfrm>
    </dsp:sp>
    <dsp:sp modelId="{27A8F302-BDB6-486B-8000-2A808A405EB5}">
      <dsp:nvSpPr>
        <dsp:cNvPr id="0" name=""/>
        <dsp:cNvSpPr/>
      </dsp:nvSpPr>
      <dsp:spPr>
        <a:xfrm rot="10800000">
          <a:off x="1441489" y="2903193"/>
          <a:ext cx="838727" cy="1082879"/>
        </a:xfrm>
        <a:prstGeom prst="triangle">
          <a:avLst/>
        </a:prstGeom>
        <a:solidFill>
          <a:srgbClr val="A67C5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36EF7-7514-4986-9360-E2E84E7BC669}">
      <dsp:nvSpPr>
        <dsp:cNvPr id="0" name=""/>
        <dsp:cNvSpPr/>
      </dsp:nvSpPr>
      <dsp:spPr>
        <a:xfrm>
          <a:off x="822637" y="4044928"/>
          <a:ext cx="2076432" cy="1598374"/>
        </a:xfrm>
        <a:prstGeom prst="ellipse">
          <a:avLst/>
        </a:prstGeom>
        <a:solidFill>
          <a:srgbClr val="7B38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2- تَأمين</a:t>
          </a:r>
          <a:r>
            <a:rPr kumimoji="0" lang="ar-JO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طرق</a:t>
          </a:r>
          <a:r>
            <a:rPr kumimoji="0" lang="ar-JO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الحَجّ إلى الأراضي المقدسة.</a:t>
          </a:r>
          <a:endParaRPr kumimoji="0" lang="en-US" sz="2000" b="1" i="0" u="none" strike="noStrike" kern="1200" cap="none" spc="0" normalizeH="0" baseline="0" noProof="0" dirty="0">
            <a:ln/>
            <a:solidFill>
              <a:schemeClr val="bg1"/>
            </a:solidFill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1126723" y="4279004"/>
        <a:ext cx="1468260" cy="1130222"/>
      </dsp:txXfrm>
    </dsp:sp>
    <dsp:sp modelId="{F6A342D9-253D-4406-A9CD-B22F8396DF93}">
      <dsp:nvSpPr>
        <dsp:cNvPr id="0" name=""/>
        <dsp:cNvSpPr/>
      </dsp:nvSpPr>
      <dsp:spPr>
        <a:xfrm rot="3970574">
          <a:off x="2976926" y="3626169"/>
          <a:ext cx="838727" cy="1079953"/>
        </a:xfrm>
        <a:prstGeom prst="triangle">
          <a:avLst/>
        </a:prstGeom>
        <a:solidFill>
          <a:srgbClr val="A67C5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A907B-0BA9-407B-85ED-7505762BD153}">
      <dsp:nvSpPr>
        <dsp:cNvPr id="0" name=""/>
        <dsp:cNvSpPr/>
      </dsp:nvSpPr>
      <dsp:spPr>
        <a:xfrm>
          <a:off x="3814812" y="2127382"/>
          <a:ext cx="2970388" cy="2396363"/>
        </a:xfrm>
        <a:prstGeom prst="ellipse">
          <a:avLst/>
        </a:prstGeom>
        <a:solidFill>
          <a:srgbClr val="7B38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4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3- توحيدِ الكنيستي</a:t>
          </a:r>
          <a:r>
            <a:rPr kumimoji="0" lang="ar-JO" sz="24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ْ</a:t>
          </a:r>
          <a:r>
            <a:rPr kumimoji="0" lang="ar-SA" sz="24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نِ</a:t>
          </a:r>
          <a:r>
            <a:rPr kumimoji="0" lang="ar-JO" sz="24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:</a:t>
          </a:r>
          <a:r>
            <a:rPr kumimoji="0" lang="ar-SA" sz="24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الشرقيةِ والغربيةِ تحتَ زعامةِ البابا في روما . 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249815" y="2478321"/>
        <a:ext cx="2100382" cy="1694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79632-0FA6-4C6A-83D8-D7DE79A77DB5}">
      <dsp:nvSpPr>
        <dsp:cNvPr id="0" name=""/>
        <dsp:cNvSpPr/>
      </dsp:nvSpPr>
      <dsp:spPr>
        <a:xfrm>
          <a:off x="0" y="0"/>
          <a:ext cx="7871509" cy="2653315"/>
        </a:xfrm>
        <a:prstGeom prst="roundRect">
          <a:avLst>
            <a:gd name="adj" fmla="val 10000"/>
          </a:avLst>
        </a:prstGeom>
        <a:solidFill>
          <a:srgbClr val="60381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C8720-369B-4E12-8FC2-9CF920B6C514}">
      <dsp:nvSpPr>
        <dsp:cNvPr id="0" name=""/>
        <dsp:cNvSpPr/>
      </dsp:nvSpPr>
      <dsp:spPr>
        <a:xfrm>
          <a:off x="236145" y="100125"/>
          <a:ext cx="7399218" cy="24530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9000" b="-7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6BEC43-0131-457A-BCDB-27E96C544F9F}">
      <dsp:nvSpPr>
        <dsp:cNvPr id="0" name=""/>
        <dsp:cNvSpPr/>
      </dsp:nvSpPr>
      <dsp:spPr>
        <a:xfrm rot="10800000">
          <a:off x="236145" y="2653315"/>
          <a:ext cx="7399218" cy="3242941"/>
        </a:xfrm>
        <a:prstGeom prst="round2SameRect">
          <a:avLst>
            <a:gd name="adj1" fmla="val 10500"/>
            <a:gd name="adj2" fmla="val 0"/>
          </a:avLst>
        </a:prstGeom>
        <a:solidFill>
          <a:srgbClr val="603813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/>
            <a:t>                         </a:t>
          </a:r>
          <a:r>
            <a:rPr lang="ar-SA" sz="2800" b="1" kern="1200" dirty="0"/>
            <a:t>ثالثاً : ال</a:t>
          </a:r>
          <a:r>
            <a:rPr lang="ar-JO" sz="2800" b="1" kern="1200" dirty="0"/>
            <a:t>أ</a:t>
          </a:r>
          <a:r>
            <a:rPr lang="ar-SA" sz="2800" b="1" kern="1200" dirty="0"/>
            <a:t>طماعُ التجاري</a:t>
          </a:r>
          <a:r>
            <a:rPr lang="ar-JO" sz="2800" b="1" kern="1200" dirty="0"/>
            <a:t>ّ</a:t>
          </a:r>
          <a:r>
            <a:rPr lang="ar-SA" sz="2800" b="1" kern="1200" dirty="0"/>
            <a:t>ةُ </a:t>
          </a:r>
          <a:endParaRPr lang="en-US" sz="2800" b="1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أطماعُ المدنِ التجاري</a:t>
          </a:r>
          <a:r>
            <a:rPr kumimoji="0" lang="ar-J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 الإيطالي</a:t>
          </a:r>
          <a:r>
            <a:rPr kumimoji="0" lang="ar-J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َّةِ</a:t>
          </a:r>
          <a:r>
            <a: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في السيطرةِ على تجارةِ البحرِ</a:t>
          </a:r>
          <a:r>
            <a:rPr kumimoji="0" lang="ar-J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الأبيضِ</a:t>
          </a:r>
          <a:r>
            <a: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المتوسط.</a:t>
          </a:r>
          <a:endParaRPr lang="en-US" sz="2400" b="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0" kern="1200" dirty="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حُب</a:t>
          </a:r>
          <a:r>
            <a:rPr kumimoji="0" lang="ar-J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ُّ</a:t>
          </a:r>
          <a:r>
            <a: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بعضِ الفرسانِ للمغامرةِ والاستطلاع</a:t>
          </a:r>
          <a:r>
            <a:rPr kumimoji="0" lang="ar-J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والمنافع</a:t>
          </a:r>
          <a:r>
            <a:rPr kumimoji="0" lang="ar-J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الدنيوي</a:t>
          </a:r>
          <a:r>
            <a:rPr kumimoji="0" lang="ar-J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 والآخروي</a:t>
          </a:r>
          <a:r>
            <a:rPr kumimoji="0" lang="ar-J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 . </a:t>
          </a:r>
          <a:endParaRPr lang="en-US" sz="2400" b="0" kern="1200" dirty="0"/>
        </a:p>
      </dsp:txBody>
      <dsp:txXfrm rot="10800000">
        <a:off x="335877" y="2653315"/>
        <a:ext cx="7199754" cy="31432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1107C-82A7-475E-BDD6-21EB50BC9DC9}">
      <dsp:nvSpPr>
        <dsp:cNvPr id="0" name=""/>
        <dsp:cNvSpPr/>
      </dsp:nvSpPr>
      <dsp:spPr>
        <a:xfrm>
          <a:off x="0" y="3953764"/>
          <a:ext cx="6496594" cy="864986"/>
        </a:xfrm>
        <a:prstGeom prst="rect">
          <a:avLst/>
        </a:prstGeom>
        <a:solidFill>
          <a:srgbClr val="A67C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4- نجاح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أ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وروبيينَ في الأندلسِ باستردادِ بعضِ الممالكِ الإسباني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ةِ، والذي أكدَ لهم عجزَ العالم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الإسلامي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عن مقاومت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هم في حالةِ شنِ هذه الحر</a:t>
          </a:r>
          <a:r>
            <a:rPr kumimoji="0" lang="ar-SA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و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ب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</a:t>
          </a:r>
          <a:endParaRPr lang="en-US" sz="2000" b="0" kern="1200" dirty="0"/>
        </a:p>
      </dsp:txBody>
      <dsp:txXfrm>
        <a:off x="0" y="3953764"/>
        <a:ext cx="6496594" cy="864986"/>
      </dsp:txXfrm>
    </dsp:sp>
    <dsp:sp modelId="{08CD5C38-F184-4CAE-BF2A-460A6A26D9F7}">
      <dsp:nvSpPr>
        <dsp:cNvPr id="0" name=""/>
        <dsp:cNvSpPr/>
      </dsp:nvSpPr>
      <dsp:spPr>
        <a:xfrm rot="10800000">
          <a:off x="0" y="2636389"/>
          <a:ext cx="6496594" cy="1330349"/>
        </a:xfrm>
        <a:prstGeom prst="upArrowCallout">
          <a:avLst/>
        </a:prstGeom>
        <a:solidFill>
          <a:srgbClr val="7B38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3- تأكُّد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الغربِ من عدمِ وجودِ جبهةٍ اسلاميةٍ موحَّدةٍ تقفُ في وجه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ه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م</a:t>
          </a:r>
          <a:r>
            <a:rPr kumimoji="0" lang="ar-SA" sz="2000" b="1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</a:t>
          </a:r>
          <a:endParaRPr kumimoji="0" lang="en-US" sz="2000" b="1" i="0" u="none" strike="noStrike" kern="1200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sp:txBody>
      <dsp:txXfrm rot="10800000">
        <a:off x="0" y="2636389"/>
        <a:ext cx="6496594" cy="864421"/>
      </dsp:txXfrm>
    </dsp:sp>
    <dsp:sp modelId="{FCE29200-F88B-4B85-9DE3-979D3373C093}">
      <dsp:nvSpPr>
        <dsp:cNvPr id="0" name=""/>
        <dsp:cNvSpPr/>
      </dsp:nvSpPr>
      <dsp:spPr>
        <a:xfrm rot="10800000">
          <a:off x="0" y="1319013"/>
          <a:ext cx="6496594" cy="1330349"/>
        </a:xfrm>
        <a:prstGeom prst="upArrowCallout">
          <a:avLst/>
        </a:prstGeom>
        <a:solidFill>
          <a:srgbClr val="A67C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2- دخول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إ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ماراتِ ال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إ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سلامي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ةِ في حالة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ٍ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من الصراعِ والعداءِ الدائم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 </a:t>
          </a:r>
          <a:endParaRPr kumimoji="0" lang="en-US" sz="2000" b="0" i="0" u="none" strike="noStrike" kern="1200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sp:txBody>
      <dsp:txXfrm rot="10800000">
        <a:off x="0" y="1319013"/>
        <a:ext cx="6496594" cy="864421"/>
      </dsp:txXfrm>
    </dsp:sp>
    <dsp:sp modelId="{89A99CFE-8F12-486B-AE70-032B767ABD0E}">
      <dsp:nvSpPr>
        <dsp:cNvPr id="0" name=""/>
        <dsp:cNvSpPr/>
      </dsp:nvSpPr>
      <dsp:spPr>
        <a:xfrm rot="10800000">
          <a:off x="0" y="1638"/>
          <a:ext cx="6496594" cy="1330349"/>
        </a:xfrm>
        <a:prstGeom prst="upArrowCallout">
          <a:avLst/>
        </a:prstGeom>
        <a:solidFill>
          <a:srgbClr val="603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ساعَدت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ِ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الأوضاعُ في الشرقِ على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: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 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1-ا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ندفاعِ قسمٍ منَ الفرنجةِ نحو المنطقةِ  بسببِ انقسامِ العالمِ الإسلامي</a:t>
          </a:r>
          <a:r>
            <a:rPr kumimoji="0" lang="ar-JO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ّ</a:t>
          </a:r>
          <a:r>
            <a:rPr kumimoji="0" lang="ar-SA" sz="20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rPr>
            <a:t>. </a:t>
          </a:r>
          <a:endParaRPr kumimoji="0" lang="en-US" sz="2000" b="0" i="0" u="none" strike="noStrike" kern="1200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sp:txBody>
      <dsp:txXfrm rot="10800000">
        <a:off x="0" y="1638"/>
        <a:ext cx="6496594" cy="864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7655263-4FDF-6C5E-C23C-DEF3B6089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C206856D-A8A9-D490-4E07-A7826324E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B6C723F5-91B2-4788-DFC4-A0B58FDC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EE98313-B0F3-65E6-EBF3-05F83FFB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83C6221-A4DC-F4A8-DBF8-D6314814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14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46B60F7-B6D0-8BED-D5CA-B5C36CB7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ECC4750D-8440-5AA4-DB69-675B1EC45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EFC2890-8D2A-22F0-6254-FA83B13F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FBCF389-C5CE-4A90-EC8E-3A1665B9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AA0E80E-7916-7120-DB74-249D7A33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1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8620BC67-1950-1ABC-508F-070FDE93B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BFCBE86D-B316-7EC5-A75A-078BC77AB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CB926C3-9240-8967-5F1D-CE16E8A5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38B7B9B-F0F8-DDA4-F2F3-B59C27FC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D2FA5C4-6721-918D-3A2F-E20D25F0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59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73DC8AD-A374-E7EB-1456-399D8665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7A7575CB-FCA1-076A-10F8-4B300B8C0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DC53919-B09E-D4C3-CEB3-EDF32FB2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730C773-C58B-E4BA-C7E8-49C8EDD6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01C89F0-3D88-21DD-2E73-88BE4D0A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58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EFF3B7C-78C4-67C4-68FA-69060549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55BB41F-65E0-CF82-E882-68D712776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ECFAB64-FE21-3AFB-71F4-50B8E81A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8E7EA88C-4B45-12E6-BDE3-04EDFB57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7F6AEF5-2597-6851-EF1D-CAD78BBC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4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DCFD446-46CF-EA22-4E35-25356C23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1496D94D-400B-C412-ABDD-FFE680347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ED2613C9-54DB-37CD-9C40-F10A83B3E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A8D3684C-BBD2-347B-98E1-2F9001CA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59AD9FC0-5F24-006A-D88C-F51DB7D5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F7352B2-2487-45C9-D585-446FC763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46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7A1620D-312F-126E-71A6-240582EF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C5FB916E-6A85-BCCD-91E1-EA73BC73E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BD33787E-BF5C-F23B-13D2-870E8A84F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57E72F31-74F3-C954-D15E-3D10C02BD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42402C4B-F3E6-B0A0-9BFC-8A15B8B84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1D9ED94E-0AAE-9A3A-09D2-F7A82652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18221FF8-E7B1-618D-55F7-5BDA1DFF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EE381A6C-1A57-0AE2-9756-D55C7FED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90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9938ECE-C062-C8B1-988F-55685C90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88A2B676-CEE6-6411-B148-004A1F58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96A29DBE-5342-F0DD-0610-729C0BE8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5E46939A-E4B7-A2F7-3287-EB892A43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37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8CA16E6F-A2FA-D94C-E7C7-4B2943A0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4E697EE5-FE35-CFE8-4D5A-BA8A8B0C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0A5497ED-5435-B4A5-3C46-E4BE81D7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8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BD867FF-D676-172D-43C2-E7AB58A7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4F564330-0D8B-6767-EB8C-4150764C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572DACAC-0364-8964-E604-0EB573E12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4C758B3-0164-2DFB-40BC-C6763420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CD8B781A-54C6-E02D-A683-8EF633A5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E321783-6385-A20B-C45C-E6B8019C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06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6139237-06D4-E253-1985-1B98E313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F350C24E-B3A1-0008-E15E-5DE2B5F37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31D36446-4D18-D23A-9456-E5860113C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D9B00EF-5647-552A-8D54-4C36CB74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149D10DA-3851-208D-992E-2BFB0DDD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58A1ECE2-62BC-3F4D-7A17-155D351A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8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2AECAFC5-764D-5C01-2306-6A5B2EA4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6E82CFE1-772D-BD34-4733-D3750937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C326F2F-6F06-16E4-8E55-8ACF5FAC1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3E1A-887B-4E25-9CA1-309C1DC67CB9}" type="datetimeFigureOut">
              <a:rPr lang="en-GB" smtClean="0"/>
              <a:t>19/11/2024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B321DC3-E01B-81C2-081A-5FA0C6852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409638A-C615-DE4F-C868-9D5632BD9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937A-1868-4B0C-9A70-459B7FA72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sv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4.svg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4.xml"/><Relationship Id="rId12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1.png"/><Relationship Id="rId4" Type="http://schemas.openxmlformats.org/officeDocument/2006/relationships/diagramData" Target="../diagrams/data4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A22729F-94ED-14D9-1220-E291D410E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" y="-129397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9B992376-E5C1-C497-E0CE-4E7BCFA5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241280" y="0"/>
            <a:ext cx="195072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9E6BF9C0-3B66-6CBC-1A30-91CDB63BD77C}"/>
              </a:ext>
            </a:extLst>
          </p:cNvPr>
          <p:cNvSpPr txBox="1"/>
          <p:nvPr/>
        </p:nvSpPr>
        <p:spPr>
          <a:xfrm>
            <a:off x="3890274" y="2004244"/>
            <a:ext cx="6097508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1590" lvl="0" algn="r">
              <a:spcAft>
                <a:spcPts val="740"/>
              </a:spcAft>
              <a:defRPr/>
            </a:pP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كيفَ ساهمَ النظامُ الإقطاعي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ُّ</a:t>
            </a: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 الأوروبيُّ في قيامِ الحروبِ الفرنجي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ّةِ</a:t>
            </a: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 ؟</a:t>
            </a:r>
          </a:p>
          <a:p>
            <a:pPr marR="21590" lvl="0" algn="r">
              <a:spcAft>
                <a:spcPts val="740"/>
              </a:spcAft>
              <a:defRPr/>
            </a:pP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* بمَ تفسرُ انضمامَ العامةِ والفلاحين والأقنانِ للحروبِ الفرنجي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ّ</a:t>
            </a: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ةِ ؟ </a:t>
            </a:r>
          </a:p>
          <a:p>
            <a:pPr marR="21590" lvl="0" algn="r">
              <a:spcAft>
                <a:spcPts val="740"/>
              </a:spcAft>
              <a:defRPr/>
            </a:pPr>
            <a:endParaRPr lang="ar-SA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marR="21590" lvl="0" indent="-457200" algn="r">
              <a:spcAft>
                <a:spcPts val="740"/>
              </a:spcAft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وضح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ْ</a:t>
            </a: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 دور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َ</a:t>
            </a: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 الكنيسةِ في تشجيعِ الحروبِ الفرنجي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ّ</a:t>
            </a: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ةِ .  </a:t>
            </a:r>
          </a:p>
          <a:p>
            <a:pPr marR="21590" lvl="0" algn="r">
              <a:spcAft>
                <a:spcPts val="740"/>
              </a:spcAft>
              <a:defRPr/>
            </a:pP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457200" marR="21590" lvl="0" indent="-457200" algn="r">
              <a:spcAft>
                <a:spcPts val="740"/>
              </a:spcAft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ما الدوافعُ التجاري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ّ</a:t>
            </a: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ةُ للحروبِ الفرنجي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ّ</a:t>
            </a: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ةِ 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؟</a:t>
            </a:r>
            <a:endParaRPr lang="ar-SA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marR="21590" lvl="0" indent="-457200" algn="r">
              <a:spcAft>
                <a:spcPts val="740"/>
              </a:spcAft>
              <a:buFont typeface="Arial" panose="020B0604020202020204" pitchFamily="34" charset="0"/>
              <a:buChar char="•"/>
              <a:defRPr/>
            </a:pPr>
            <a:endParaRPr lang="ar-SA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marR="21590" lvl="0" indent="-457200" algn="r">
              <a:spcAft>
                <a:spcPts val="740"/>
              </a:spcAft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كيف أثرتِ الأوضاعُ الداخليةُ في المشرقِ الإسلامي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ّ</a:t>
            </a: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 على القيامِ بالحملاتِ الفرنجي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ّ</a:t>
            </a:r>
            <a:r>
              <a:rPr lang="ar-SA" sz="2000" b="1" dirty="0">
                <a:solidFill>
                  <a:prstClr val="black"/>
                </a:solidFill>
                <a:cs typeface="Arial" panose="020B0604020202020204" pitchFamily="34" charset="0"/>
              </a:rPr>
              <a:t>ةِ </a:t>
            </a:r>
            <a:r>
              <a:rPr lang="ar-JO" sz="2000" b="1" dirty="0">
                <a:solidFill>
                  <a:prstClr val="black"/>
                </a:solidFill>
                <a:cs typeface="Arial" panose="020B0604020202020204" pitchFamily="34" charset="0"/>
              </a:rPr>
              <a:t>؟</a:t>
            </a:r>
            <a:endParaRPr lang="ar-SA" sz="2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marR="21590" lvl="0" indent="-457200" algn="r">
              <a:spcAft>
                <a:spcPts val="740"/>
              </a:spcAft>
              <a:buFont typeface="Arial" panose="020B0604020202020204" pitchFamily="34" charset="0"/>
              <a:buChar char="•"/>
              <a:defRPr/>
            </a:pPr>
            <a:endParaRPr lang="ar-SA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رسم 5">
            <a:extLst>
              <a:ext uri="{FF2B5EF4-FFF2-40B4-BE49-F238E27FC236}">
                <a16:creationId xmlns:a16="http://schemas.microsoft.com/office/drawing/2014/main" xmlns="" id="{E0C8743F-778F-EBB0-18D7-DE0BC8CF0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871390" y="669636"/>
            <a:ext cx="2594925" cy="131818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B379761B-0CAC-4039-5EC9-8BDAB942EE97}"/>
              </a:ext>
            </a:extLst>
          </p:cNvPr>
          <p:cNvSpPr txBox="1"/>
          <p:nvPr/>
        </p:nvSpPr>
        <p:spPr>
          <a:xfrm>
            <a:off x="9339430" y="965512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مهم</a:t>
            </a:r>
            <a:r>
              <a:rPr lang="ar-JO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ة</a:t>
            </a:r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 تعليمي</a:t>
            </a:r>
            <a:r>
              <a:rPr lang="ar-JO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ّ</a:t>
            </a:r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ة</a:t>
            </a:r>
            <a:endParaRPr lang="en-GB" sz="3200" dirty="0">
              <a:solidFill>
                <a:schemeClr val="bg1"/>
              </a:solidFill>
              <a:latin typeface="Hacen Algeria Bd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399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9B992376-E5C1-C497-E0CE-4E7BCFA5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399776" y="0"/>
            <a:ext cx="1792224" cy="6858000"/>
          </a:xfrm>
          <a:prstGeom prst="rect">
            <a:avLst/>
          </a:prstGeom>
        </p:spPr>
      </p:pic>
      <p:sp>
        <p:nvSpPr>
          <p:cNvPr id="6" name="Question box"/>
          <p:cNvSpPr/>
          <p:nvPr/>
        </p:nvSpPr>
        <p:spPr>
          <a:xfrm>
            <a:off x="2132068" y="1263487"/>
            <a:ext cx="6595838" cy="1066445"/>
          </a:xfrm>
          <a:prstGeom prst="roundRect">
            <a:avLst/>
          </a:prstGeom>
          <a:solidFill>
            <a:srgbClr val="A67C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ما النظامُ الاقتصاديُّ الذي سادَ أوروبا خلالَ الحملاتِ الفرنجي</a:t>
            </a:r>
            <a:r>
              <a:rPr lang="ar-J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ّ</a:t>
            </a:r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ةِ؟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B_answer"/>
          <p:cNvSpPr/>
          <p:nvPr/>
        </p:nvSpPr>
        <p:spPr>
          <a:xfrm>
            <a:off x="5980600" y="2536249"/>
            <a:ext cx="2747306" cy="117692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>
              <a:defRPr/>
            </a:pP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أ- الالتزام</a:t>
            </a:r>
            <a:r>
              <a:rPr lang="ar-JO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1" name="A_answer"/>
          <p:cNvSpPr/>
          <p:nvPr/>
        </p:nvSpPr>
        <p:spPr>
          <a:xfrm>
            <a:off x="2132068" y="2536249"/>
            <a:ext cx="2852207" cy="117692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>
              <a:defRPr/>
            </a:pP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ب- النظامُ الإقطاعي</a:t>
            </a:r>
            <a:r>
              <a:rPr lang="ar-JO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ّ.</a:t>
            </a: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D_answer"/>
          <p:cNvSpPr/>
          <p:nvPr/>
        </p:nvSpPr>
        <p:spPr>
          <a:xfrm>
            <a:off x="5875699" y="4200830"/>
            <a:ext cx="2945572" cy="117692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>
              <a:defRPr/>
            </a:pP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ج- النظامُ الاشتراكي</a:t>
            </a:r>
            <a:r>
              <a:rPr lang="ar-JO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ّ.</a:t>
            </a: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5" name="C_answer"/>
          <p:cNvSpPr/>
          <p:nvPr/>
        </p:nvSpPr>
        <p:spPr>
          <a:xfrm>
            <a:off x="2132068" y="4200830"/>
            <a:ext cx="2852207" cy="117692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>
              <a:defRPr/>
            </a:pP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د-  النظامُ الرأسمالي</a:t>
            </a:r>
            <a:r>
              <a:rPr lang="ar-JO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ّ.</a:t>
            </a: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2" name="رسم 1">
            <a:extLst>
              <a:ext uri="{FF2B5EF4-FFF2-40B4-BE49-F238E27FC236}">
                <a16:creationId xmlns:a16="http://schemas.microsoft.com/office/drawing/2014/main" xmlns="" id="{932D4535-7D41-4035-1BE2-C7E8ECA05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961926" y="705848"/>
            <a:ext cx="2594925" cy="131818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72A944AC-3B5B-BA58-75BF-7DA2BB1D6AD0}"/>
              </a:ext>
            </a:extLst>
          </p:cNvPr>
          <p:cNvSpPr txBox="1"/>
          <p:nvPr/>
        </p:nvSpPr>
        <p:spPr>
          <a:xfrm>
            <a:off x="9429966" y="1001724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مهم</a:t>
            </a:r>
            <a:r>
              <a:rPr lang="ar-JO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ة</a:t>
            </a:r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 تعليمي</a:t>
            </a:r>
            <a:r>
              <a:rPr lang="ar-JO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ّ</a:t>
            </a:r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ة</a:t>
            </a:r>
            <a:endParaRPr lang="en-GB" sz="3200" dirty="0">
              <a:solidFill>
                <a:schemeClr val="bg1"/>
              </a:solidFill>
              <a:latin typeface="Hacen Algeria Bd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1094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9B992376-E5C1-C497-E0CE-4E7BCFA5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399776" y="0"/>
            <a:ext cx="1792224" cy="6858000"/>
          </a:xfrm>
          <a:prstGeom prst="rect">
            <a:avLst/>
          </a:prstGeom>
        </p:spPr>
      </p:pic>
      <p:sp>
        <p:nvSpPr>
          <p:cNvPr id="6" name="Question box"/>
          <p:cNvSpPr/>
          <p:nvPr/>
        </p:nvSpPr>
        <p:spPr>
          <a:xfrm>
            <a:off x="1631096" y="1562749"/>
            <a:ext cx="8044392" cy="1185319"/>
          </a:xfrm>
          <a:prstGeom prst="roundRect">
            <a:avLst/>
          </a:prstGeom>
          <a:solidFill>
            <a:srgbClr val="A67C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ما أطماعُ المدنِ الإيطالي</a:t>
            </a:r>
            <a:r>
              <a:rPr lang="ar-J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ّ</a:t>
            </a:r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ةِ التي كانت تسعى إلى تَحقيقِها من الحروبِ الفرنجي</a:t>
            </a:r>
            <a:r>
              <a:rPr lang="ar-J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ّ</a:t>
            </a:r>
            <a:r>
              <a:rPr lang="ar-S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ةِ ؟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B_answer"/>
          <p:cNvSpPr/>
          <p:nvPr/>
        </p:nvSpPr>
        <p:spPr>
          <a:xfrm>
            <a:off x="6089849" y="2902865"/>
            <a:ext cx="3585639" cy="118531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أ-السيطرةُ على تجارةِ</a:t>
            </a:r>
            <a:endParaRPr lang="en-GB" sz="2400" b="1" dirty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lvl="0"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البحرِ الأبيضِ المتوسطِ</a:t>
            </a:r>
            <a:r>
              <a:rPr lang="ar-JO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1" name="A_answer"/>
          <p:cNvSpPr/>
          <p:nvPr/>
        </p:nvSpPr>
        <p:spPr>
          <a:xfrm>
            <a:off x="1644725" y="2902865"/>
            <a:ext cx="3585639" cy="118531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defRPr/>
            </a:pPr>
            <a:endParaRPr lang="en-GB" sz="2400" b="1" dirty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ب-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اكتشافُ طريقٍ تجاري</a:t>
            </a:r>
            <a:r>
              <a:rPr lang="ar-JO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ّ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 rtl="0">
              <a:defRPr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غير</a:t>
            </a:r>
            <a:r>
              <a:rPr lang="ar-JO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ِ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خاضعٍ للمسلمين</a:t>
            </a:r>
            <a:r>
              <a:rPr lang="ar-JO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lang="en-GB" sz="2400" dirty="0">
              <a:solidFill>
                <a:prstClr val="white"/>
              </a:solidFill>
              <a:latin typeface="Calibri Light" panose="020F0302020204030204"/>
            </a:endParaRPr>
          </a:p>
          <a:p>
            <a:pPr lvl="0" algn="ctr" rtl="0">
              <a:defRPr/>
            </a:pP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D_answer"/>
          <p:cNvSpPr/>
          <p:nvPr/>
        </p:nvSpPr>
        <p:spPr>
          <a:xfrm>
            <a:off x="6099739" y="4397778"/>
            <a:ext cx="3585639" cy="118531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defRPr/>
            </a:pPr>
            <a:endParaRPr lang="en-GB" sz="2400" b="1" dirty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ج-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إقامةُ علاقاتٍ تجاري</a:t>
            </a:r>
            <a:r>
              <a:rPr lang="ar-JO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ّ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ةٍ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 rtl="0">
              <a:defRPr/>
            </a:pP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مبنية</a:t>
            </a:r>
            <a:r>
              <a:rPr lang="ar-JO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ٍ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على التعاونِ</a:t>
            </a:r>
            <a:r>
              <a:rPr lang="ar-JO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 </a:t>
            </a:r>
            <a:endParaRPr lang="en-GB" sz="2400" b="1" dirty="0">
              <a:solidFill>
                <a:prstClr val="white"/>
              </a:solidFill>
              <a:latin typeface="Calibri Light" panose="020F0302020204030204"/>
            </a:endParaRPr>
          </a:p>
          <a:p>
            <a:pPr lvl="0" algn="ctr" rtl="0">
              <a:defRPr/>
            </a:pP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5" name="C_answer"/>
          <p:cNvSpPr/>
          <p:nvPr/>
        </p:nvSpPr>
        <p:spPr>
          <a:xfrm>
            <a:off x="1644724" y="4397778"/>
            <a:ext cx="3585639" cy="118531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defRPr/>
            </a:pPr>
            <a:endParaRPr lang="en-GB" sz="2400" b="1" dirty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د-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الوصولُ إلى الهندِ واحتكارِ تجارتِها</a:t>
            </a:r>
            <a:r>
              <a:rPr lang="ar-JO" sz="2400" b="1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GB" sz="2400" b="1" dirty="0">
              <a:solidFill>
                <a:prstClr val="white"/>
              </a:solidFill>
              <a:latin typeface="Calibri Light" panose="020F0302020204030204"/>
            </a:endParaRPr>
          </a:p>
          <a:p>
            <a:pPr lvl="0" algn="ctr" rtl="0">
              <a:defRPr/>
            </a:pPr>
            <a:r>
              <a:rPr lang="ar-SA" sz="28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2" name="رسم 1">
            <a:extLst>
              <a:ext uri="{FF2B5EF4-FFF2-40B4-BE49-F238E27FC236}">
                <a16:creationId xmlns:a16="http://schemas.microsoft.com/office/drawing/2014/main" xmlns="" id="{90963B9F-5266-17ED-8A8F-F7618E847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907605" y="458492"/>
            <a:ext cx="2594925" cy="131818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DA20E791-F343-9480-82BA-D6EE0DDD304A}"/>
              </a:ext>
            </a:extLst>
          </p:cNvPr>
          <p:cNvSpPr txBox="1"/>
          <p:nvPr/>
        </p:nvSpPr>
        <p:spPr>
          <a:xfrm>
            <a:off x="9375645" y="754368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مهم</a:t>
            </a:r>
            <a:r>
              <a:rPr lang="ar-JO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ة</a:t>
            </a:r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 تعليمي</a:t>
            </a:r>
            <a:r>
              <a:rPr lang="ar-JO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ّ</a:t>
            </a:r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ة</a:t>
            </a:r>
            <a:endParaRPr lang="en-GB" sz="3200" dirty="0">
              <a:solidFill>
                <a:schemeClr val="bg1"/>
              </a:solidFill>
              <a:latin typeface="Hacen Algeria Bd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975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9B992376-E5C1-C497-E0CE-4E7BCFA5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399776" y="0"/>
            <a:ext cx="1792224" cy="6858000"/>
          </a:xfrm>
          <a:prstGeom prst="rect">
            <a:avLst/>
          </a:prstGeom>
        </p:spPr>
      </p:pic>
      <p:sp>
        <p:nvSpPr>
          <p:cNvPr id="6" name="Question box"/>
          <p:cNvSpPr/>
          <p:nvPr/>
        </p:nvSpPr>
        <p:spPr>
          <a:xfrm>
            <a:off x="2357938" y="1570791"/>
            <a:ext cx="6948923" cy="952756"/>
          </a:xfrm>
          <a:prstGeom prst="roundRect">
            <a:avLst/>
          </a:prstGeom>
          <a:solidFill>
            <a:srgbClr val="A67C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ما سببُ انضمامِ العامةِ والفلاحينَ </a:t>
            </a:r>
            <a:r>
              <a:rPr lang="ar-J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إلى</a:t>
            </a:r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الحروبِ الفرنجي</a:t>
            </a:r>
            <a:r>
              <a:rPr lang="ar-JO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ّ</a:t>
            </a:r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ةِ ؟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B_answer"/>
          <p:cNvSpPr/>
          <p:nvPr/>
        </p:nvSpPr>
        <p:spPr>
          <a:xfrm>
            <a:off x="6093432" y="2687217"/>
            <a:ext cx="3560258" cy="117692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أ-التخلصُ من حالةِ الفقرِ والبؤس</a:t>
            </a:r>
            <a:r>
              <a:rPr lang="ar-JO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1" name="A_answer"/>
          <p:cNvSpPr/>
          <p:nvPr/>
        </p:nvSpPr>
        <p:spPr>
          <a:xfrm>
            <a:off x="2272140" y="2688474"/>
            <a:ext cx="3560259" cy="117692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ب- نَشرُ الدين</a:t>
            </a:r>
            <a:r>
              <a:rPr lang="ar-JO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ِ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المسيحي</a:t>
            </a:r>
            <a:r>
              <a:rPr lang="ar-JO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ّ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في المشرقِ</a:t>
            </a:r>
            <a:r>
              <a:rPr lang="ar-JO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3" name="D_answer"/>
          <p:cNvSpPr/>
          <p:nvPr/>
        </p:nvSpPr>
        <p:spPr>
          <a:xfrm>
            <a:off x="6093430" y="4110280"/>
            <a:ext cx="3560259" cy="117692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ج- الهروبُ من الحروبِ </a:t>
            </a:r>
            <a:endParaRPr lang="en-GB" sz="2400" b="1" dirty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lvl="0"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الديني</a:t>
            </a:r>
            <a:r>
              <a:rPr lang="ar-JO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ّ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ةِ في أوروبا</a:t>
            </a:r>
            <a:r>
              <a:rPr lang="ar-JO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5" name="C_answer"/>
          <p:cNvSpPr/>
          <p:nvPr/>
        </p:nvSpPr>
        <p:spPr>
          <a:xfrm>
            <a:off x="2272139" y="4110280"/>
            <a:ext cx="3560259" cy="1176929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د-  بناءُ إماراتٍ خاصةٍ</a:t>
            </a:r>
            <a:endParaRPr lang="en-GB" sz="2400" b="1" dirty="0"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lvl="0" algn="ctr" rtl="0">
              <a:defRPr/>
            </a:pPr>
            <a:r>
              <a:rPr lang="ar-SA" sz="2400" b="1" dirty="0">
                <a:ea typeface="Calibri" panose="020F0502020204030204" pitchFamily="34" charset="0"/>
                <a:cs typeface="Simplified Arabic" panose="02020603050405020304" pitchFamily="18" charset="-78"/>
              </a:rPr>
              <a:t> لهم في المشرق</a:t>
            </a:r>
            <a:r>
              <a:rPr lang="ar-JO" sz="2400" b="1"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ar-SA" sz="2400" b="1"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2" name="رسم 1">
            <a:extLst>
              <a:ext uri="{FF2B5EF4-FFF2-40B4-BE49-F238E27FC236}">
                <a16:creationId xmlns:a16="http://schemas.microsoft.com/office/drawing/2014/main" xmlns="" id="{4331D66D-0BEA-534E-7A29-04C66C8A7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907605" y="458492"/>
            <a:ext cx="2594925" cy="131818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B11645FA-79F9-0482-D3FF-0E47AC3449C5}"/>
              </a:ext>
            </a:extLst>
          </p:cNvPr>
          <p:cNvSpPr txBox="1"/>
          <p:nvPr/>
        </p:nvSpPr>
        <p:spPr>
          <a:xfrm>
            <a:off x="9375645" y="754368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مهم</a:t>
            </a:r>
            <a:r>
              <a:rPr lang="ar-JO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ة</a:t>
            </a:r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 تعليمي</a:t>
            </a:r>
            <a:r>
              <a:rPr lang="ar-JO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ّ</a:t>
            </a:r>
            <a:r>
              <a:rPr lang="ar-SA" sz="3200" dirty="0">
                <a:solidFill>
                  <a:schemeClr val="bg1"/>
                </a:solidFill>
                <a:latin typeface="Hacen Algeria Bd" panose="02000500000000000000" pitchFamily="2" charset="-78"/>
              </a:rPr>
              <a:t>ة</a:t>
            </a:r>
            <a:endParaRPr lang="en-GB" sz="3200" dirty="0">
              <a:solidFill>
                <a:schemeClr val="bg1"/>
              </a:solidFill>
              <a:latin typeface="Hacen Algeria Bd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224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6BA55A1A-712D-D1AD-95D3-AD6FF0011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34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8E4BD3E6-5A26-685D-1BDA-101CEEEC5F5C}"/>
              </a:ext>
            </a:extLst>
          </p:cNvPr>
          <p:cNvSpPr txBox="1"/>
          <p:nvPr/>
        </p:nvSpPr>
        <p:spPr>
          <a:xfrm>
            <a:off x="3017089" y="3093372"/>
            <a:ext cx="6154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dirty="0">
                <a:solidFill>
                  <a:schemeClr val="bg1"/>
                </a:solidFill>
                <a:latin typeface="Hacen Algeria Bd" panose="02000500000000000000" pitchFamily="2" charset="-78"/>
                <a:cs typeface="Hacen Algeria Bd" panose="02000500000000000000" pitchFamily="2" charset="-78"/>
              </a:rPr>
              <a:t>مع السلامة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660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DC08C981-BCAC-8C2E-0319-3DF3655EB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30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8FE1B4AD-7FDC-2392-BFEE-A09DBBFDB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705993" y="4707106"/>
            <a:ext cx="2963287" cy="150530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621280" y="218146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ar-SA" sz="2400" b="1" kern="0" dirty="0">
              <a:solidFill>
                <a:prstClr val="black"/>
              </a:solidFill>
            </a:endParaRPr>
          </a:p>
        </p:txBody>
      </p:sp>
      <p:pic>
        <p:nvPicPr>
          <p:cNvPr id="6" name="رسم 5">
            <a:extLst>
              <a:ext uri="{FF2B5EF4-FFF2-40B4-BE49-F238E27FC236}">
                <a16:creationId xmlns:a16="http://schemas.microsoft.com/office/drawing/2014/main" xmlns="" id="{054ACF93-A18D-608E-D55D-B2E8D1267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90446" y="4702930"/>
            <a:ext cx="2963287" cy="150530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37F5BE0A-54D4-E16F-1430-B7F4F9A74606}"/>
              </a:ext>
            </a:extLst>
          </p:cNvPr>
          <p:cNvSpPr/>
          <p:nvPr/>
        </p:nvSpPr>
        <p:spPr>
          <a:xfrm>
            <a:off x="4873925" y="4707106"/>
            <a:ext cx="2863969" cy="1219241"/>
          </a:xfrm>
          <a:prstGeom prst="rect">
            <a:avLst/>
          </a:prstGeom>
          <a:solidFill>
            <a:srgbClr val="A67C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3107266" y="4707106"/>
            <a:ext cx="10515600" cy="1325563"/>
          </a:xfrm>
        </p:spPr>
        <p:txBody>
          <a:bodyPr/>
          <a:lstStyle/>
          <a:p>
            <a:pPr algn="l"/>
            <a:r>
              <a:rPr lang="ar-SA" dirty="0">
                <a:solidFill>
                  <a:schemeClr val="bg1"/>
                </a:solidFill>
              </a:rPr>
              <a:t>الحروبُ الفرنجي</a:t>
            </a:r>
            <a:r>
              <a:rPr lang="ar-JO" dirty="0">
                <a:solidFill>
                  <a:schemeClr val="bg1"/>
                </a:solidFill>
              </a:rPr>
              <a:t>ّ</a:t>
            </a:r>
            <a:r>
              <a:rPr lang="ar-SA" dirty="0">
                <a:solidFill>
                  <a:schemeClr val="bg1"/>
                </a:solidFill>
              </a:rPr>
              <a:t>ةُ ( 1095- 1291م 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9B992376-E5C1-C497-E0CE-4E7BCFA5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241280" y="0"/>
            <a:ext cx="1950720" cy="6858000"/>
          </a:xfrm>
          <a:prstGeom prst="rect">
            <a:avLst/>
          </a:prstGeom>
        </p:spPr>
      </p:pic>
      <p:pic>
        <p:nvPicPr>
          <p:cNvPr id="7" name="رسم 6">
            <a:extLst>
              <a:ext uri="{FF2B5EF4-FFF2-40B4-BE49-F238E27FC236}">
                <a16:creationId xmlns:a16="http://schemas.microsoft.com/office/drawing/2014/main" xmlns="" id="{06716AC4-7C3B-076E-6DA7-95F5DE38A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992369" y="1208034"/>
            <a:ext cx="2594925" cy="131818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737662" y="2407158"/>
            <a:ext cx="52579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ar-SA" sz="2800" b="1" kern="0" dirty="0">
              <a:solidFill>
                <a:srgbClr val="00B050"/>
              </a:solidFill>
            </a:endParaRPr>
          </a:p>
          <a:p>
            <a:pPr lvl="0">
              <a:defRPr/>
            </a:pPr>
            <a:r>
              <a:rPr lang="ar-SA" sz="2800" b="1" kern="0" dirty="0">
                <a:solidFill>
                  <a:prstClr val="black"/>
                </a:solidFill>
              </a:rPr>
              <a:t> أعزائي الطلبة، يتوق</a:t>
            </a:r>
            <a:r>
              <a:rPr lang="ar-JO" sz="2800" b="1" kern="0" dirty="0">
                <a:solidFill>
                  <a:prstClr val="black"/>
                </a:solidFill>
              </a:rPr>
              <a:t>ّعُ</a:t>
            </a:r>
            <a:r>
              <a:rPr lang="ar-SA" sz="2800" b="1" kern="0" dirty="0">
                <a:solidFill>
                  <a:prstClr val="black"/>
                </a:solidFill>
              </a:rPr>
              <a:t> منكم بعد</a:t>
            </a:r>
            <a:r>
              <a:rPr lang="ar-JO" sz="2800" b="1" kern="0" dirty="0">
                <a:solidFill>
                  <a:prstClr val="black"/>
                </a:solidFill>
              </a:rPr>
              <a:t>َ</a:t>
            </a:r>
            <a:r>
              <a:rPr lang="ar-SA" sz="2800" b="1" kern="0" dirty="0">
                <a:solidFill>
                  <a:prstClr val="black"/>
                </a:solidFill>
              </a:rPr>
              <a:t> الانتهاءِ مِنَ ال</a:t>
            </a:r>
            <a:r>
              <a:rPr lang="ar-JO" sz="2800" b="1" kern="0" dirty="0">
                <a:solidFill>
                  <a:prstClr val="black"/>
                </a:solidFill>
              </a:rPr>
              <a:t>ْ</a:t>
            </a:r>
            <a:r>
              <a:rPr lang="ar-SA" sz="2800" b="1" kern="0" dirty="0">
                <a:solidFill>
                  <a:prstClr val="black"/>
                </a:solidFill>
              </a:rPr>
              <a:t>موقفِ التعليميّ أن تكونوا قادرين على: </a:t>
            </a:r>
          </a:p>
          <a:p>
            <a:pPr lvl="0"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ar-SA" sz="2800" b="1" kern="0" dirty="0">
                <a:solidFill>
                  <a:prstClr val="black"/>
                </a:solidFill>
              </a:rPr>
              <a:t>- توضيحِ دوافعِ الحروبِ الفرنجي</a:t>
            </a:r>
            <a:r>
              <a:rPr lang="ar-JO" sz="2800" b="1" kern="0" dirty="0">
                <a:solidFill>
                  <a:prstClr val="black"/>
                </a:solidFill>
              </a:rPr>
              <a:t>َّةِ</a:t>
            </a:r>
            <a:r>
              <a:rPr lang="ar-SA" sz="2800" b="1" kern="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A73B52F0-0EB1-9092-B5A7-AA90F04D2D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1" t="27959" r="40288" b="16689"/>
          <a:stretch/>
        </p:blipFill>
        <p:spPr>
          <a:xfrm>
            <a:off x="1108095" y="1715510"/>
            <a:ext cx="3827533" cy="3633325"/>
          </a:xfrm>
          <a:prstGeom prst="rect">
            <a:avLst/>
          </a:prstGeom>
        </p:spPr>
      </p:pic>
      <p:sp>
        <p:nvSpPr>
          <p:cNvPr id="2" name="مربع نص 5">
            <a:extLst>
              <a:ext uri="{FF2B5EF4-FFF2-40B4-BE49-F238E27FC236}">
                <a16:creationId xmlns:a16="http://schemas.microsoft.com/office/drawing/2014/main" xmlns="" id="{CC3A805C-06AC-BFD0-AC11-936B7F86F4BE}"/>
              </a:ext>
            </a:extLst>
          </p:cNvPr>
          <p:cNvSpPr txBox="1"/>
          <p:nvPr/>
        </p:nvSpPr>
        <p:spPr>
          <a:xfrm>
            <a:off x="9282480" y="1510754"/>
            <a:ext cx="167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>
                <a:solidFill>
                  <a:schemeClr val="bg1"/>
                </a:solidFill>
                <a:latin typeface="Hacen Algeria Bd" panose="02000500000000000000" pitchFamily="2" charset="-78"/>
              </a:rPr>
              <a:t>الأهداف</a:t>
            </a:r>
            <a:endParaRPr lang="en-GB" sz="3200" b="1" dirty="0">
              <a:solidFill>
                <a:schemeClr val="bg1"/>
              </a:solidFill>
              <a:latin typeface="Hacen Algeria Bd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2030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9B992376-E5C1-C497-E0CE-4E7BCFA5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241280" y="0"/>
            <a:ext cx="1950720" cy="6858000"/>
          </a:xfrm>
          <a:prstGeom prst="rect">
            <a:avLst/>
          </a:prstGeom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1952104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4849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9B992376-E5C1-C497-E0CE-4E7BCFA5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241280" y="0"/>
            <a:ext cx="1950720" cy="6858000"/>
          </a:xfrm>
          <a:prstGeom prst="rect">
            <a:avLst/>
          </a:prstGeom>
        </p:spPr>
      </p:pic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010856589"/>
              </p:ext>
            </p:extLst>
          </p:nvPr>
        </p:nvGraphicFramePr>
        <p:xfrm>
          <a:off x="1980047" y="1098542"/>
          <a:ext cx="7785463" cy="521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رسم 5">
            <a:extLst>
              <a:ext uri="{FF2B5EF4-FFF2-40B4-BE49-F238E27FC236}">
                <a16:creationId xmlns:a16="http://schemas.microsoft.com/office/drawing/2014/main" xmlns="" id="{5B7DA0DD-46BD-9140-ECB8-C7B4AB34A0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9098554" y="429051"/>
            <a:ext cx="2286000" cy="1161251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39056" y="540726"/>
            <a:ext cx="3478058" cy="776289"/>
          </a:xfrm>
        </p:spPr>
        <p:txBody>
          <a:bodyPr>
            <a:norm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أولاً : النظامُ الإقطاعي</a:t>
            </a:r>
            <a:r>
              <a:rPr lang="ar-JO" sz="2000" b="1" dirty="0">
                <a:solidFill>
                  <a:schemeClr val="bg1"/>
                </a:solidFill>
              </a:rPr>
              <a:t>ُّ</a:t>
            </a:r>
            <a:r>
              <a:rPr lang="ar-SA" sz="2000" b="1" dirty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9B992376-E5C1-C497-E0CE-4E7BCFA5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241280" y="0"/>
            <a:ext cx="1950720" cy="6858000"/>
          </a:xfrm>
          <a:prstGeom prst="rect">
            <a:avLst/>
          </a:prstGeom>
        </p:spPr>
      </p:pic>
      <p:graphicFrame>
        <p:nvGraphicFramePr>
          <p:cNvPr id="5" name="عنصر نائب للمحتوى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483518"/>
              </p:ext>
            </p:extLst>
          </p:nvPr>
        </p:nvGraphicFramePr>
        <p:xfrm>
          <a:off x="934368" y="758639"/>
          <a:ext cx="8828333" cy="5188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رسم 3">
            <a:extLst>
              <a:ext uri="{FF2B5EF4-FFF2-40B4-BE49-F238E27FC236}">
                <a16:creationId xmlns:a16="http://schemas.microsoft.com/office/drawing/2014/main" xmlns="" id="{339C3EF4-B654-7964-4C5F-FEFE96BFED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8888408" y="758639"/>
            <a:ext cx="2594925" cy="1318180"/>
          </a:xfrm>
          <a:prstGeom prst="rect">
            <a:avLst/>
          </a:prstGeom>
        </p:spPr>
      </p:pic>
      <p:sp>
        <p:nvSpPr>
          <p:cNvPr id="2" name="مربع نص 5">
            <a:extLst>
              <a:ext uri="{FF2B5EF4-FFF2-40B4-BE49-F238E27FC236}">
                <a16:creationId xmlns:a16="http://schemas.microsoft.com/office/drawing/2014/main" xmlns="" id="{896062E6-60C3-24F5-2099-DF029B9B38E4}"/>
              </a:ext>
            </a:extLst>
          </p:cNvPr>
          <p:cNvSpPr txBox="1"/>
          <p:nvPr/>
        </p:nvSpPr>
        <p:spPr>
          <a:xfrm>
            <a:off x="8632660" y="1110367"/>
            <a:ext cx="240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>
                <a:solidFill>
                  <a:schemeClr val="bg1"/>
                </a:solidFill>
                <a:latin typeface="Hacen Algeria Bd" panose="02000500000000000000" pitchFamily="2" charset="-78"/>
              </a:rPr>
              <a:t>النظامُ الإقطاعيُّ</a:t>
            </a:r>
            <a:endParaRPr lang="en-GB" sz="2400" b="1" dirty="0">
              <a:solidFill>
                <a:schemeClr val="bg1"/>
              </a:solidFill>
              <a:latin typeface="Hacen Algeria Bd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3160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9B992376-E5C1-C497-E0CE-4E7BCFA5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241280" y="0"/>
            <a:ext cx="1950720" cy="6858000"/>
          </a:xfrm>
          <a:prstGeom prst="rect">
            <a:avLst/>
          </a:prstGeom>
        </p:spPr>
      </p:pic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955631578"/>
              </p:ext>
            </p:extLst>
          </p:nvPr>
        </p:nvGraphicFramePr>
        <p:xfrm>
          <a:off x="551808" y="326358"/>
          <a:ext cx="7890277" cy="6453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3943C076-747D-6E19-83C1-FE25E330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51" y="276710"/>
            <a:ext cx="2875663" cy="2427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 tech\Desktop\450px-Europe_map_450-a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23" y="4056009"/>
            <a:ext cx="3197663" cy="23165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xmlns="" id="{AC748FD5-5BD6-D962-0FFB-327A67EC25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H="1">
            <a:off x="8871389" y="618200"/>
            <a:ext cx="2594925" cy="1318180"/>
          </a:xfrm>
          <a:prstGeom prst="rect">
            <a:avLst/>
          </a:prstGeom>
        </p:spPr>
      </p:pic>
      <p:sp>
        <p:nvSpPr>
          <p:cNvPr id="4" name="مربع نص 5">
            <a:extLst>
              <a:ext uri="{FF2B5EF4-FFF2-40B4-BE49-F238E27FC236}">
                <a16:creationId xmlns:a16="http://schemas.microsoft.com/office/drawing/2014/main" xmlns="" id="{67DA63A5-463B-24F3-0CD7-231AF1EF6461}"/>
              </a:ext>
            </a:extLst>
          </p:cNvPr>
          <p:cNvSpPr txBox="1"/>
          <p:nvPr/>
        </p:nvSpPr>
        <p:spPr>
          <a:xfrm>
            <a:off x="8472524" y="927345"/>
            <a:ext cx="296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65125">
              <a:defRPr/>
            </a:pPr>
            <a:r>
              <a:rPr lang="ar-SA" sz="2800" b="1" dirty="0">
                <a:solidFill>
                  <a:schemeClr val="bg1"/>
                </a:solidFill>
                <a:cs typeface="Arial" panose="020B0604020202020204" pitchFamily="34" charset="0"/>
              </a:rPr>
              <a:t>ثانياً : دور</a:t>
            </a:r>
            <a:r>
              <a:rPr lang="ar-JO" sz="2800" b="1" dirty="0">
                <a:solidFill>
                  <a:schemeClr val="bg1"/>
                </a:solidFill>
                <a:cs typeface="Arial" panose="020B0604020202020204" pitchFamily="34" charset="0"/>
              </a:rPr>
              <a:t>ُ</a:t>
            </a:r>
            <a:r>
              <a:rPr lang="ar-SA" sz="2800" b="1" dirty="0">
                <a:solidFill>
                  <a:schemeClr val="bg1"/>
                </a:solidFill>
                <a:cs typeface="Arial" panose="020B0604020202020204" pitchFamily="34" charset="0"/>
              </a:rPr>
              <a:t> الكنيسة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سهم: لليمين 9">
            <a:extLst>
              <a:ext uri="{FF2B5EF4-FFF2-40B4-BE49-F238E27FC236}">
                <a16:creationId xmlns:a16="http://schemas.microsoft.com/office/drawing/2014/main" xmlns="" id="{A1348665-F479-64C5-AD41-56476D8FE216}"/>
              </a:ext>
            </a:extLst>
          </p:cNvPr>
          <p:cNvSpPr/>
          <p:nvPr/>
        </p:nvSpPr>
        <p:spPr>
          <a:xfrm>
            <a:off x="4496946" y="1450565"/>
            <a:ext cx="1002786" cy="369182"/>
          </a:xfrm>
          <a:prstGeom prst="rightArrow">
            <a:avLst/>
          </a:prstGeom>
          <a:solidFill>
            <a:srgbClr val="A67C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سهم: لليمين 10">
            <a:extLst>
              <a:ext uri="{FF2B5EF4-FFF2-40B4-BE49-F238E27FC236}">
                <a16:creationId xmlns:a16="http://schemas.microsoft.com/office/drawing/2014/main" xmlns="" id="{4E4484F6-D591-9DEF-CAE0-5139BD195319}"/>
              </a:ext>
            </a:extLst>
          </p:cNvPr>
          <p:cNvSpPr/>
          <p:nvPr/>
        </p:nvSpPr>
        <p:spPr>
          <a:xfrm rot="1662904">
            <a:off x="7100340" y="4219364"/>
            <a:ext cx="1002786" cy="369182"/>
          </a:xfrm>
          <a:prstGeom prst="rightArrow">
            <a:avLst/>
          </a:prstGeom>
          <a:solidFill>
            <a:srgbClr val="A67C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xmlns="" id="{9B992376-E5C1-C497-E0CE-4E7BCFA5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10241280" y="0"/>
            <a:ext cx="1950720" cy="6858000"/>
          </a:xfrm>
          <a:prstGeom prst="rect">
            <a:avLst/>
          </a:prstGeom>
        </p:spPr>
      </p:pic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2197399469"/>
              </p:ext>
            </p:extLst>
          </p:nvPr>
        </p:nvGraphicFramePr>
        <p:xfrm>
          <a:off x="2160245" y="480871"/>
          <a:ext cx="7871509" cy="589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0541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8E318B02-E4E0-F962-0402-74EAE86F12FE}"/>
              </a:ext>
            </a:extLst>
          </p:cNvPr>
          <p:cNvSpPr/>
          <p:nvPr/>
        </p:nvSpPr>
        <p:spPr>
          <a:xfrm>
            <a:off x="6228784" y="805758"/>
            <a:ext cx="3078178" cy="545680"/>
          </a:xfrm>
          <a:prstGeom prst="rect">
            <a:avLst/>
          </a:prstGeom>
          <a:solidFill>
            <a:srgbClr val="A67C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مستطيل 1"/>
          <p:cNvSpPr/>
          <p:nvPr/>
        </p:nvSpPr>
        <p:spPr>
          <a:xfrm>
            <a:off x="6370524" y="847765"/>
            <a:ext cx="322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defRPr/>
            </a:pPr>
            <a:r>
              <a:rPr lang="ar-SA" sz="2400" b="1" dirty="0">
                <a:solidFill>
                  <a:schemeClr val="bg1"/>
                </a:solidFill>
                <a:cs typeface="Arial" panose="020B0604020202020204" pitchFamily="34" charset="0"/>
              </a:rPr>
              <a:t>رابعا: الأوضاع</a:t>
            </a:r>
            <a:r>
              <a:rPr lang="ar-JO" sz="2400" b="1" dirty="0">
                <a:solidFill>
                  <a:schemeClr val="bg1"/>
                </a:solidFill>
                <a:cs typeface="Arial" panose="020B0604020202020204" pitchFamily="34" charset="0"/>
              </a:rPr>
              <a:t>ُ</a:t>
            </a:r>
            <a:r>
              <a:rPr lang="ar-SA" sz="2400" b="1" dirty="0">
                <a:solidFill>
                  <a:schemeClr val="bg1"/>
                </a:solidFill>
                <a:cs typeface="Arial" panose="020B0604020202020204" pitchFamily="34" charset="0"/>
              </a:rPr>
              <a:t> في الشرق</a:t>
            </a:r>
            <a:endParaRPr lang="en-US" sz="2400" b="1" dirty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2949345889"/>
              </p:ext>
            </p:extLst>
          </p:nvPr>
        </p:nvGraphicFramePr>
        <p:xfrm>
          <a:off x="4596944" y="1423997"/>
          <a:ext cx="6496594" cy="482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i tech\Desktop\Mediterráneo_año_800_dC-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3" y="1475714"/>
            <a:ext cx="4005050" cy="4716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61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609</Words>
  <Application>Microsoft Office PowerPoint</Application>
  <PresentationFormat>Custom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نسق Office</vt:lpstr>
      <vt:lpstr>PowerPoint Presentation</vt:lpstr>
      <vt:lpstr>الحروبُ الفرنجيّةُ ( 1095- 1291م ) </vt:lpstr>
      <vt:lpstr>PowerPoint Presentation</vt:lpstr>
      <vt:lpstr>PowerPoint Presentation</vt:lpstr>
      <vt:lpstr>أولاً : النظامُ الإقطاعيُّ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mohammad banat</dc:creator>
  <cp:lastModifiedBy>studio</cp:lastModifiedBy>
  <cp:revision>142</cp:revision>
  <dcterms:created xsi:type="dcterms:W3CDTF">2024-11-11T10:31:46Z</dcterms:created>
  <dcterms:modified xsi:type="dcterms:W3CDTF">2024-11-20T06:16:21Z</dcterms:modified>
</cp:coreProperties>
</file>