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6" r:id="rId6"/>
    <p:sldId id="267" r:id="rId7"/>
    <p:sldId id="268" r:id="rId8"/>
    <p:sldId id="269" r:id="rId9"/>
    <p:sldId id="264" r:id="rId10"/>
    <p:sldId id="262" r:id="rId11"/>
    <p:sldId id="263" r:id="rId12"/>
    <p:sldId id="265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vara rajab" initials="g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246"/>
    <a:srgbClr val="009B89"/>
    <a:srgbClr val="843C0C"/>
    <a:srgbClr val="9F785A"/>
    <a:srgbClr val="86B297"/>
    <a:srgbClr val="5A5E43"/>
    <a:srgbClr val="8DBB9F"/>
    <a:srgbClr val="1E584A"/>
    <a:srgbClr val="98715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63D78-B895-4A89-99FC-2B47A32C708B}" type="doc">
      <dgm:prSet loTypeId="urn:microsoft.com/office/officeart/2005/8/layout/hierarchy2" loCatId="hierarchy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1FA0B646-CCA9-412B-B6EC-55DCDBB7B708}">
      <dgm:prSet phldrT="[نص]" custT="1"/>
      <dgm:spPr>
        <a:solidFill>
          <a:srgbClr val="ED5246"/>
        </a:solidFill>
      </dgm:spPr>
      <dgm:t>
        <a:bodyPr/>
        <a:lstStyle/>
        <a:p>
          <a:r>
            <a:rPr lang="ar-SA" sz="3200" b="1" dirty="0"/>
            <a:t>الحرارة</a:t>
          </a:r>
          <a:endParaRPr lang="en-GB" sz="3200" b="1" dirty="0"/>
        </a:p>
      </dgm:t>
    </dgm:pt>
    <dgm:pt modelId="{38D8B708-D61B-4E67-978D-3B16E2C0E048}" type="parTrans" cxnId="{16B84EEC-70B7-4939-ACCE-11DA51243F2E}">
      <dgm:prSet/>
      <dgm:spPr/>
      <dgm:t>
        <a:bodyPr/>
        <a:lstStyle/>
        <a:p>
          <a:endParaRPr lang="en-GB"/>
        </a:p>
      </dgm:t>
    </dgm:pt>
    <dgm:pt modelId="{7DC11C39-4C8C-415B-8243-DB62546D24DB}" type="sibTrans" cxnId="{16B84EEC-70B7-4939-ACCE-11DA51243F2E}">
      <dgm:prSet/>
      <dgm:spPr/>
      <dgm:t>
        <a:bodyPr/>
        <a:lstStyle/>
        <a:p>
          <a:endParaRPr lang="en-GB"/>
        </a:p>
      </dgm:t>
    </dgm:pt>
    <dgm:pt modelId="{7FD79696-5177-4B51-BED1-9FA47A521309}">
      <dgm:prSet phldrT="[نص]"/>
      <dgm:spPr>
        <a:solidFill>
          <a:srgbClr val="9F785A"/>
        </a:solidFill>
      </dgm:spPr>
      <dgm:t>
        <a:bodyPr/>
        <a:lstStyle/>
        <a:p>
          <a:r>
            <a:rPr lang="ar-JO" b="1" dirty="0"/>
            <a:t>صيفا</a:t>
          </a:r>
          <a:endParaRPr lang="en-GB" b="1" dirty="0"/>
        </a:p>
      </dgm:t>
    </dgm:pt>
    <dgm:pt modelId="{74686809-92EB-4595-8C5C-F62A11EEBDC3}" type="parTrans" cxnId="{AE0D1912-4D6A-44AA-AE80-ABB63CC0D327}">
      <dgm:prSet/>
      <dgm:spPr/>
      <dgm:t>
        <a:bodyPr/>
        <a:lstStyle/>
        <a:p>
          <a:endParaRPr lang="en-GB"/>
        </a:p>
      </dgm:t>
    </dgm:pt>
    <dgm:pt modelId="{19F08135-A8E9-4D72-9978-E43BD1C40314}" type="sibTrans" cxnId="{AE0D1912-4D6A-44AA-AE80-ABB63CC0D327}">
      <dgm:prSet/>
      <dgm:spPr/>
      <dgm:t>
        <a:bodyPr/>
        <a:lstStyle/>
        <a:p>
          <a:endParaRPr lang="en-GB"/>
        </a:p>
      </dgm:t>
    </dgm:pt>
    <dgm:pt modelId="{E0575786-0961-4837-B2AF-05F8169F1C9F}">
      <dgm:prSet phldrT="[نص]"/>
      <dgm:spPr>
        <a:solidFill>
          <a:srgbClr val="987154"/>
        </a:solidFill>
      </dgm:spPr>
      <dgm:t>
        <a:bodyPr/>
        <a:lstStyle/>
        <a:p>
          <a:r>
            <a:rPr lang="ar-JO" b="1" dirty="0"/>
            <a:t>شتاء</a:t>
          </a:r>
          <a:endParaRPr lang="en-GB" b="1" dirty="0"/>
        </a:p>
      </dgm:t>
    </dgm:pt>
    <dgm:pt modelId="{5194C4E9-DC7B-4824-9FEF-3A9B0FD87410}" type="parTrans" cxnId="{F0BBAFB0-9962-45C5-9F40-5680790E542C}">
      <dgm:prSet/>
      <dgm:spPr/>
      <dgm:t>
        <a:bodyPr/>
        <a:lstStyle/>
        <a:p>
          <a:endParaRPr lang="en-GB"/>
        </a:p>
      </dgm:t>
    </dgm:pt>
    <dgm:pt modelId="{67D1299A-3269-4A9C-A14E-CF8FD7B3184D}" type="sibTrans" cxnId="{F0BBAFB0-9962-45C5-9F40-5680790E542C}">
      <dgm:prSet/>
      <dgm:spPr/>
      <dgm:t>
        <a:bodyPr/>
        <a:lstStyle/>
        <a:p>
          <a:endParaRPr lang="en-GB"/>
        </a:p>
      </dgm:t>
    </dgm:pt>
    <dgm:pt modelId="{31EFC959-F7BB-447F-8885-3E3A3EA74B0D}">
      <dgm:prSet phldrT="[نص]" custT="1"/>
      <dgm:spPr>
        <a:solidFill>
          <a:srgbClr val="8DBB9F"/>
        </a:solidFill>
      </dgm:spPr>
      <dgm:t>
        <a:bodyPr/>
        <a:lstStyle/>
        <a:p>
          <a:r>
            <a:rPr lang="ar-JO" sz="4000" dirty="0"/>
            <a:t>معتدل</a:t>
          </a:r>
          <a:r>
            <a:rPr lang="ar-EG" sz="4000" dirty="0"/>
            <a:t> </a:t>
          </a:r>
          <a:r>
            <a:rPr lang="ar-SA" sz="4000" dirty="0"/>
            <a:t>ماطر</a:t>
          </a:r>
          <a:endParaRPr lang="en-GB" sz="4000" dirty="0"/>
        </a:p>
      </dgm:t>
    </dgm:pt>
    <dgm:pt modelId="{F8356A26-E896-4150-9D56-EB9E02570CC5}" type="parTrans" cxnId="{CCFEBBE9-A378-4B4F-9922-95EA3A17A009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/>
        </a:p>
      </dgm:t>
    </dgm:pt>
    <dgm:pt modelId="{FCE2E0C4-3DBD-4FFF-A3DA-2B3962521872}" type="sibTrans" cxnId="{CCFEBBE9-A378-4B4F-9922-95EA3A17A009}">
      <dgm:prSet/>
      <dgm:spPr/>
      <dgm:t>
        <a:bodyPr/>
        <a:lstStyle/>
        <a:p>
          <a:endParaRPr lang="en-GB"/>
        </a:p>
      </dgm:t>
    </dgm:pt>
    <dgm:pt modelId="{1F695033-A498-4DF7-AEF8-A564C690CFAB}">
      <dgm:prSet phldrT="[نص]" custT="1"/>
      <dgm:spPr>
        <a:solidFill>
          <a:srgbClr val="86B297"/>
        </a:solidFill>
      </dgm:spPr>
      <dgm:t>
        <a:bodyPr/>
        <a:lstStyle/>
        <a:p>
          <a:r>
            <a:rPr lang="ar-JO" sz="2400" b="1" dirty="0"/>
            <a:t>ارتفاع</a:t>
          </a:r>
          <a:r>
            <a:rPr lang="ar-SA" sz="2400" b="1" dirty="0"/>
            <a:t>ُ</a:t>
          </a:r>
          <a:r>
            <a:rPr lang="ar-JO" sz="2400" b="1" dirty="0"/>
            <a:t> الحرارة</a:t>
          </a:r>
          <a:r>
            <a:rPr lang="ar-SA" sz="2400" b="1" dirty="0"/>
            <a:t>ِ</a:t>
          </a:r>
          <a:r>
            <a:rPr lang="ar-JO" sz="2400" b="1" dirty="0"/>
            <a:t> صيفا</a:t>
          </a:r>
        </a:p>
        <a:p>
          <a:r>
            <a:rPr lang="ar-JO" sz="2400" b="1" dirty="0"/>
            <a:t>(حار</a:t>
          </a:r>
          <a:r>
            <a:rPr lang="ar-SA" sz="2400" b="1" dirty="0"/>
            <a:t>ّ</a:t>
          </a:r>
          <a:r>
            <a:rPr lang="ar-JO" sz="2400" b="1" dirty="0"/>
            <a:t> جاف صيفا</a:t>
          </a:r>
          <a:r>
            <a:rPr lang="ar-JO" sz="2400" dirty="0"/>
            <a:t>)</a:t>
          </a:r>
          <a:endParaRPr lang="en-GB" sz="2400" dirty="0"/>
        </a:p>
      </dgm:t>
    </dgm:pt>
    <dgm:pt modelId="{0AB4192A-6C14-45F6-9404-AAFD43CE20B0}" type="sibTrans" cxnId="{E130A1B4-F3D7-4EDC-8847-1E1A74856ED0}">
      <dgm:prSet/>
      <dgm:spPr/>
      <dgm:t>
        <a:bodyPr/>
        <a:lstStyle/>
        <a:p>
          <a:endParaRPr lang="en-GB"/>
        </a:p>
      </dgm:t>
    </dgm:pt>
    <dgm:pt modelId="{C0C8160E-FA9B-4077-A13A-F254D63101FF}" type="parTrans" cxnId="{E130A1B4-F3D7-4EDC-8847-1E1A74856ED0}">
      <dgm:prSet/>
      <dgm:spPr/>
      <dgm:t>
        <a:bodyPr/>
        <a:lstStyle/>
        <a:p>
          <a:endParaRPr lang="en-GB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6A0EDA1-A685-4E87-A513-C938290FBF5F}" type="pres">
      <dgm:prSet presAssocID="{85C63D78-B895-4A89-99FC-2B47A32C708B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</dgm:pt>
    <dgm:pt modelId="{58D5EBF6-329E-4F22-8B3E-7B34CA812CD0}" type="pres">
      <dgm:prSet presAssocID="{1FA0B646-CCA9-412B-B6EC-55DCDBB7B708}" presName="root1" presStyleCnt="0"/>
      <dgm:spPr/>
    </dgm:pt>
    <dgm:pt modelId="{0537660A-4EBA-4761-BA85-F13657D0FD8B}" type="pres">
      <dgm:prSet presAssocID="{1FA0B646-CCA9-412B-B6EC-55DCDBB7B708}" presName="LevelOneTextNode" presStyleLbl="node0" presStyleIdx="0" presStyleCnt="1">
        <dgm:presLayoutVars>
          <dgm:chPref val="3"/>
        </dgm:presLayoutVars>
      </dgm:prSet>
      <dgm:spPr/>
    </dgm:pt>
    <dgm:pt modelId="{4CA87C41-1FC5-45A8-9D03-1C3D79AA93DB}" type="pres">
      <dgm:prSet presAssocID="{1FA0B646-CCA9-412B-B6EC-55DCDBB7B708}" presName="level2hierChild" presStyleCnt="0"/>
      <dgm:spPr/>
    </dgm:pt>
    <dgm:pt modelId="{DAFC54C0-BD18-47BC-8330-A903934614B4}" type="pres">
      <dgm:prSet presAssocID="{74686809-92EB-4595-8C5C-F62A11EEBDC3}" presName="conn2-1" presStyleLbl="parChTrans1D2" presStyleIdx="0" presStyleCnt="2"/>
      <dgm:spPr/>
    </dgm:pt>
    <dgm:pt modelId="{08084BD7-6834-4E61-A45A-BA0934749BB0}" type="pres">
      <dgm:prSet presAssocID="{74686809-92EB-4595-8C5C-F62A11EEBDC3}" presName="connTx" presStyleLbl="parChTrans1D2" presStyleIdx="0" presStyleCnt="2"/>
      <dgm:spPr/>
    </dgm:pt>
    <dgm:pt modelId="{98E38F8C-2877-4DA0-ACD8-948012749B2F}" type="pres">
      <dgm:prSet presAssocID="{7FD79696-5177-4B51-BED1-9FA47A521309}" presName="root2" presStyleCnt="0"/>
      <dgm:spPr/>
    </dgm:pt>
    <dgm:pt modelId="{98B43C35-ABCB-4236-883C-38D192CED3BA}" type="pres">
      <dgm:prSet presAssocID="{7FD79696-5177-4B51-BED1-9FA47A521309}" presName="LevelTwoTextNode" presStyleLbl="node2" presStyleIdx="0" presStyleCnt="2">
        <dgm:presLayoutVars>
          <dgm:chPref val="3"/>
        </dgm:presLayoutVars>
      </dgm:prSet>
      <dgm:spPr/>
    </dgm:pt>
    <dgm:pt modelId="{E8EDD0B1-C61C-4F7C-BABF-C38DC66C6D5E}" type="pres">
      <dgm:prSet presAssocID="{7FD79696-5177-4B51-BED1-9FA47A521309}" presName="level3hierChild" presStyleCnt="0"/>
      <dgm:spPr/>
    </dgm:pt>
    <dgm:pt modelId="{909D56DE-4982-45BE-85BC-7BB9D9DD490C}" type="pres">
      <dgm:prSet presAssocID="{C0C8160E-FA9B-4077-A13A-F254D63101FF}" presName="conn2-1" presStyleLbl="parChTrans1D3" presStyleIdx="0" presStyleCnt="2"/>
      <dgm:spPr/>
    </dgm:pt>
    <dgm:pt modelId="{1F825B93-8EB1-4C30-A3ED-5BE4E41C5E2D}" type="pres">
      <dgm:prSet presAssocID="{C0C8160E-FA9B-4077-A13A-F254D63101FF}" presName="connTx" presStyleLbl="parChTrans1D3" presStyleIdx="0" presStyleCnt="2"/>
      <dgm:spPr/>
    </dgm:pt>
    <dgm:pt modelId="{0422CB77-BCDB-493C-8713-0670AADC5190}" type="pres">
      <dgm:prSet presAssocID="{1F695033-A498-4DF7-AEF8-A564C690CFAB}" presName="root2" presStyleCnt="0"/>
      <dgm:spPr/>
    </dgm:pt>
    <dgm:pt modelId="{A1133A6C-FA40-4B76-9D4E-E6625609A108}" type="pres">
      <dgm:prSet presAssocID="{1F695033-A498-4DF7-AEF8-A564C690CFAB}" presName="LevelTwoTextNode" presStyleLbl="node3" presStyleIdx="0" presStyleCnt="2">
        <dgm:presLayoutVars>
          <dgm:chPref val="3"/>
        </dgm:presLayoutVars>
      </dgm:prSet>
      <dgm:spPr/>
    </dgm:pt>
    <dgm:pt modelId="{0A1ACEA9-55CC-4C10-BDCF-2364B48B45A0}" type="pres">
      <dgm:prSet presAssocID="{1F695033-A498-4DF7-AEF8-A564C690CFAB}" presName="level3hierChild" presStyleCnt="0"/>
      <dgm:spPr/>
    </dgm:pt>
    <dgm:pt modelId="{BA1C131C-A690-4797-8E7A-314A3AA69FB3}" type="pres">
      <dgm:prSet presAssocID="{5194C4E9-DC7B-4824-9FEF-3A9B0FD87410}" presName="conn2-1" presStyleLbl="parChTrans1D2" presStyleIdx="1" presStyleCnt="2"/>
      <dgm:spPr/>
    </dgm:pt>
    <dgm:pt modelId="{BF9D9CAE-64EF-49D4-886B-6CF9500D06F8}" type="pres">
      <dgm:prSet presAssocID="{5194C4E9-DC7B-4824-9FEF-3A9B0FD87410}" presName="connTx" presStyleLbl="parChTrans1D2" presStyleIdx="1" presStyleCnt="2"/>
      <dgm:spPr/>
    </dgm:pt>
    <dgm:pt modelId="{B1BC2BBF-DC04-4B73-97F9-CF2599500F22}" type="pres">
      <dgm:prSet presAssocID="{E0575786-0961-4837-B2AF-05F8169F1C9F}" presName="root2" presStyleCnt="0"/>
      <dgm:spPr/>
    </dgm:pt>
    <dgm:pt modelId="{13013AED-736F-4A98-9FDE-DF9C827EB250}" type="pres">
      <dgm:prSet presAssocID="{E0575786-0961-4837-B2AF-05F8169F1C9F}" presName="LevelTwoTextNode" presStyleLbl="node2" presStyleIdx="1" presStyleCnt="2">
        <dgm:presLayoutVars>
          <dgm:chPref val="3"/>
        </dgm:presLayoutVars>
      </dgm:prSet>
      <dgm:spPr/>
    </dgm:pt>
    <dgm:pt modelId="{96AE171F-4C15-4F35-8B71-2874054E9FC9}" type="pres">
      <dgm:prSet presAssocID="{E0575786-0961-4837-B2AF-05F8169F1C9F}" presName="level3hierChild" presStyleCnt="0"/>
      <dgm:spPr/>
    </dgm:pt>
    <dgm:pt modelId="{53F42651-AC7C-4701-8338-956C86320EBC}" type="pres">
      <dgm:prSet presAssocID="{F8356A26-E896-4150-9D56-EB9E02570CC5}" presName="conn2-1" presStyleLbl="parChTrans1D3" presStyleIdx="1" presStyleCnt="2"/>
      <dgm:spPr/>
    </dgm:pt>
    <dgm:pt modelId="{D2E0ED23-60BD-4152-9BCC-592B57B08D1C}" type="pres">
      <dgm:prSet presAssocID="{F8356A26-E896-4150-9D56-EB9E02570CC5}" presName="connTx" presStyleLbl="parChTrans1D3" presStyleIdx="1" presStyleCnt="2"/>
      <dgm:spPr/>
    </dgm:pt>
    <dgm:pt modelId="{EF1E38DD-5131-4926-B8B8-F7B83AE10228}" type="pres">
      <dgm:prSet presAssocID="{31EFC959-F7BB-447F-8885-3E3A3EA74B0D}" presName="root2" presStyleCnt="0"/>
      <dgm:spPr/>
    </dgm:pt>
    <dgm:pt modelId="{09A7E5AF-06F4-48D2-A82D-C682B5E47837}" type="pres">
      <dgm:prSet presAssocID="{31EFC959-F7BB-447F-8885-3E3A3EA74B0D}" presName="LevelTwoTextNode" presStyleLbl="node3" presStyleIdx="1" presStyleCnt="2">
        <dgm:presLayoutVars>
          <dgm:chPref val="3"/>
        </dgm:presLayoutVars>
      </dgm:prSet>
      <dgm:spPr/>
    </dgm:pt>
    <dgm:pt modelId="{2AD7124F-23F5-4F65-9198-71DB1F17EA10}" type="pres">
      <dgm:prSet presAssocID="{31EFC959-F7BB-447F-8885-3E3A3EA74B0D}" presName="level3hierChild" presStyleCnt="0"/>
      <dgm:spPr/>
    </dgm:pt>
  </dgm:ptLst>
  <dgm:cxnLst>
    <dgm:cxn modelId="{AE0D1912-4D6A-44AA-AE80-ABB63CC0D327}" srcId="{1FA0B646-CCA9-412B-B6EC-55DCDBB7B708}" destId="{7FD79696-5177-4B51-BED1-9FA47A521309}" srcOrd="0" destOrd="0" parTransId="{74686809-92EB-4595-8C5C-F62A11EEBDC3}" sibTransId="{19F08135-A8E9-4D72-9978-E43BD1C40314}"/>
    <dgm:cxn modelId="{7576881A-139A-41A7-A91F-8CEBB9B176FD}" type="presOf" srcId="{85C63D78-B895-4A89-99FC-2B47A32C708B}" destId="{26A0EDA1-A685-4E87-A513-C938290FBF5F}" srcOrd="0" destOrd="0" presId="urn:microsoft.com/office/officeart/2005/8/layout/hierarchy2"/>
    <dgm:cxn modelId="{25DB5123-FD4A-407C-A6E6-0A24DDE0C057}" type="presOf" srcId="{C0C8160E-FA9B-4077-A13A-F254D63101FF}" destId="{909D56DE-4982-45BE-85BC-7BB9D9DD490C}" srcOrd="0" destOrd="0" presId="urn:microsoft.com/office/officeart/2005/8/layout/hierarchy2"/>
    <dgm:cxn modelId="{32AC6062-82A4-4DF0-9B27-BFED1530E11D}" type="presOf" srcId="{E0575786-0961-4837-B2AF-05F8169F1C9F}" destId="{13013AED-736F-4A98-9FDE-DF9C827EB250}" srcOrd="0" destOrd="0" presId="urn:microsoft.com/office/officeart/2005/8/layout/hierarchy2"/>
    <dgm:cxn modelId="{EEDEB942-C94B-4AE6-BA18-C18B3D1F1DAF}" type="presOf" srcId="{1F695033-A498-4DF7-AEF8-A564C690CFAB}" destId="{A1133A6C-FA40-4B76-9D4E-E6625609A108}" srcOrd="0" destOrd="0" presId="urn:microsoft.com/office/officeart/2005/8/layout/hierarchy2"/>
    <dgm:cxn modelId="{FE313247-E18A-460D-9229-3DE194A1ABED}" type="presOf" srcId="{F8356A26-E896-4150-9D56-EB9E02570CC5}" destId="{53F42651-AC7C-4701-8338-956C86320EBC}" srcOrd="0" destOrd="0" presId="urn:microsoft.com/office/officeart/2005/8/layout/hierarchy2"/>
    <dgm:cxn modelId="{F0CDAD67-F7F8-4C8C-B068-E5C82D801595}" type="presOf" srcId="{5194C4E9-DC7B-4824-9FEF-3A9B0FD87410}" destId="{BF9D9CAE-64EF-49D4-886B-6CF9500D06F8}" srcOrd="1" destOrd="0" presId="urn:microsoft.com/office/officeart/2005/8/layout/hierarchy2"/>
    <dgm:cxn modelId="{8043054C-0090-4FA2-A3C8-7F93B9DC073E}" type="presOf" srcId="{1FA0B646-CCA9-412B-B6EC-55DCDBB7B708}" destId="{0537660A-4EBA-4761-BA85-F13657D0FD8B}" srcOrd="0" destOrd="0" presId="urn:microsoft.com/office/officeart/2005/8/layout/hierarchy2"/>
    <dgm:cxn modelId="{FEB26D6C-CFBD-4ABB-9D3B-79D89AC226F6}" type="presOf" srcId="{74686809-92EB-4595-8C5C-F62A11EEBDC3}" destId="{DAFC54C0-BD18-47BC-8330-A903934614B4}" srcOrd="0" destOrd="0" presId="urn:microsoft.com/office/officeart/2005/8/layout/hierarchy2"/>
    <dgm:cxn modelId="{0BA41755-10F5-4639-8C53-14E2C1CA70DB}" type="presOf" srcId="{F8356A26-E896-4150-9D56-EB9E02570CC5}" destId="{D2E0ED23-60BD-4152-9BCC-592B57B08D1C}" srcOrd="1" destOrd="0" presId="urn:microsoft.com/office/officeart/2005/8/layout/hierarchy2"/>
    <dgm:cxn modelId="{70C93D85-A9B4-4ABB-BD98-81C97F3A04F9}" type="presOf" srcId="{74686809-92EB-4595-8C5C-F62A11EEBDC3}" destId="{08084BD7-6834-4E61-A45A-BA0934749BB0}" srcOrd="1" destOrd="0" presId="urn:microsoft.com/office/officeart/2005/8/layout/hierarchy2"/>
    <dgm:cxn modelId="{E9A226AF-B673-46B6-8745-149F7E93B0B0}" type="presOf" srcId="{C0C8160E-FA9B-4077-A13A-F254D63101FF}" destId="{1F825B93-8EB1-4C30-A3ED-5BE4E41C5E2D}" srcOrd="1" destOrd="0" presId="urn:microsoft.com/office/officeart/2005/8/layout/hierarchy2"/>
    <dgm:cxn modelId="{F0BBAFB0-9962-45C5-9F40-5680790E542C}" srcId="{1FA0B646-CCA9-412B-B6EC-55DCDBB7B708}" destId="{E0575786-0961-4837-B2AF-05F8169F1C9F}" srcOrd="1" destOrd="0" parTransId="{5194C4E9-DC7B-4824-9FEF-3A9B0FD87410}" sibTransId="{67D1299A-3269-4A9C-A14E-CF8FD7B3184D}"/>
    <dgm:cxn modelId="{E130A1B4-F3D7-4EDC-8847-1E1A74856ED0}" srcId="{7FD79696-5177-4B51-BED1-9FA47A521309}" destId="{1F695033-A498-4DF7-AEF8-A564C690CFAB}" srcOrd="0" destOrd="0" parTransId="{C0C8160E-FA9B-4077-A13A-F254D63101FF}" sibTransId="{0AB4192A-6C14-45F6-9404-AAFD43CE20B0}"/>
    <dgm:cxn modelId="{230D9CC8-87EE-47A8-9B3F-14A5ED18A8CE}" type="presOf" srcId="{7FD79696-5177-4B51-BED1-9FA47A521309}" destId="{98B43C35-ABCB-4236-883C-38D192CED3BA}" srcOrd="0" destOrd="0" presId="urn:microsoft.com/office/officeart/2005/8/layout/hierarchy2"/>
    <dgm:cxn modelId="{BDDE19E6-B3AF-4828-9670-BCBB5F67BF48}" type="presOf" srcId="{31EFC959-F7BB-447F-8885-3E3A3EA74B0D}" destId="{09A7E5AF-06F4-48D2-A82D-C682B5E47837}" srcOrd="0" destOrd="0" presId="urn:microsoft.com/office/officeart/2005/8/layout/hierarchy2"/>
    <dgm:cxn modelId="{CCFEBBE9-A378-4B4F-9922-95EA3A17A009}" srcId="{E0575786-0961-4837-B2AF-05F8169F1C9F}" destId="{31EFC959-F7BB-447F-8885-3E3A3EA74B0D}" srcOrd="0" destOrd="0" parTransId="{F8356A26-E896-4150-9D56-EB9E02570CC5}" sibTransId="{FCE2E0C4-3DBD-4FFF-A3DA-2B3962521872}"/>
    <dgm:cxn modelId="{630DB0EA-CD44-4E3E-B3AA-A3A4E76AA6D0}" type="presOf" srcId="{5194C4E9-DC7B-4824-9FEF-3A9B0FD87410}" destId="{BA1C131C-A690-4797-8E7A-314A3AA69FB3}" srcOrd="0" destOrd="0" presId="urn:microsoft.com/office/officeart/2005/8/layout/hierarchy2"/>
    <dgm:cxn modelId="{16B84EEC-70B7-4939-ACCE-11DA51243F2E}" srcId="{85C63D78-B895-4A89-99FC-2B47A32C708B}" destId="{1FA0B646-CCA9-412B-B6EC-55DCDBB7B708}" srcOrd="0" destOrd="0" parTransId="{38D8B708-D61B-4E67-978D-3B16E2C0E048}" sibTransId="{7DC11C39-4C8C-415B-8243-DB62546D24DB}"/>
    <dgm:cxn modelId="{6748D517-BC1E-4927-AFD6-EFA70BAC7F48}" type="presParOf" srcId="{26A0EDA1-A685-4E87-A513-C938290FBF5F}" destId="{58D5EBF6-329E-4F22-8B3E-7B34CA812CD0}" srcOrd="0" destOrd="0" presId="urn:microsoft.com/office/officeart/2005/8/layout/hierarchy2"/>
    <dgm:cxn modelId="{5CDED204-572A-4B64-8B15-86213533EFBF}" type="presParOf" srcId="{58D5EBF6-329E-4F22-8B3E-7B34CA812CD0}" destId="{0537660A-4EBA-4761-BA85-F13657D0FD8B}" srcOrd="0" destOrd="0" presId="urn:microsoft.com/office/officeart/2005/8/layout/hierarchy2"/>
    <dgm:cxn modelId="{689D682D-DAD2-4859-A99B-0D0F44F9C162}" type="presParOf" srcId="{58D5EBF6-329E-4F22-8B3E-7B34CA812CD0}" destId="{4CA87C41-1FC5-45A8-9D03-1C3D79AA93DB}" srcOrd="1" destOrd="0" presId="urn:microsoft.com/office/officeart/2005/8/layout/hierarchy2"/>
    <dgm:cxn modelId="{5180B61F-156B-433B-AE05-B3843B51A855}" type="presParOf" srcId="{4CA87C41-1FC5-45A8-9D03-1C3D79AA93DB}" destId="{DAFC54C0-BD18-47BC-8330-A903934614B4}" srcOrd="0" destOrd="0" presId="urn:microsoft.com/office/officeart/2005/8/layout/hierarchy2"/>
    <dgm:cxn modelId="{10C68606-1B32-44CD-83CE-912AEBF3AD39}" type="presParOf" srcId="{DAFC54C0-BD18-47BC-8330-A903934614B4}" destId="{08084BD7-6834-4E61-A45A-BA0934749BB0}" srcOrd="0" destOrd="0" presId="urn:microsoft.com/office/officeart/2005/8/layout/hierarchy2"/>
    <dgm:cxn modelId="{C417C9DB-8D44-40ED-9D43-447D82011E7A}" type="presParOf" srcId="{4CA87C41-1FC5-45A8-9D03-1C3D79AA93DB}" destId="{98E38F8C-2877-4DA0-ACD8-948012749B2F}" srcOrd="1" destOrd="0" presId="urn:microsoft.com/office/officeart/2005/8/layout/hierarchy2"/>
    <dgm:cxn modelId="{D1EEF003-B394-4E37-9F48-A13E8E1CBB76}" type="presParOf" srcId="{98E38F8C-2877-4DA0-ACD8-948012749B2F}" destId="{98B43C35-ABCB-4236-883C-38D192CED3BA}" srcOrd="0" destOrd="0" presId="urn:microsoft.com/office/officeart/2005/8/layout/hierarchy2"/>
    <dgm:cxn modelId="{F9707FF6-9B32-4E68-A51F-27B1A9442B00}" type="presParOf" srcId="{98E38F8C-2877-4DA0-ACD8-948012749B2F}" destId="{E8EDD0B1-C61C-4F7C-BABF-C38DC66C6D5E}" srcOrd="1" destOrd="0" presId="urn:microsoft.com/office/officeart/2005/8/layout/hierarchy2"/>
    <dgm:cxn modelId="{8027DC07-CAA1-4A54-8E05-185C405F498D}" type="presParOf" srcId="{E8EDD0B1-C61C-4F7C-BABF-C38DC66C6D5E}" destId="{909D56DE-4982-45BE-85BC-7BB9D9DD490C}" srcOrd="0" destOrd="0" presId="urn:microsoft.com/office/officeart/2005/8/layout/hierarchy2"/>
    <dgm:cxn modelId="{67F5280F-55C8-4504-B346-D21761E05FFB}" type="presParOf" srcId="{909D56DE-4982-45BE-85BC-7BB9D9DD490C}" destId="{1F825B93-8EB1-4C30-A3ED-5BE4E41C5E2D}" srcOrd="0" destOrd="0" presId="urn:microsoft.com/office/officeart/2005/8/layout/hierarchy2"/>
    <dgm:cxn modelId="{EA3F1990-A506-4854-B30C-99CC7567AB21}" type="presParOf" srcId="{E8EDD0B1-C61C-4F7C-BABF-C38DC66C6D5E}" destId="{0422CB77-BCDB-493C-8713-0670AADC5190}" srcOrd="1" destOrd="0" presId="urn:microsoft.com/office/officeart/2005/8/layout/hierarchy2"/>
    <dgm:cxn modelId="{B90FCCBD-E98E-40B5-BAD4-898B4511863E}" type="presParOf" srcId="{0422CB77-BCDB-493C-8713-0670AADC5190}" destId="{A1133A6C-FA40-4B76-9D4E-E6625609A108}" srcOrd="0" destOrd="0" presId="urn:microsoft.com/office/officeart/2005/8/layout/hierarchy2"/>
    <dgm:cxn modelId="{66DD4D4B-AC1B-4C49-B09E-B58C134B2201}" type="presParOf" srcId="{0422CB77-BCDB-493C-8713-0670AADC5190}" destId="{0A1ACEA9-55CC-4C10-BDCF-2364B48B45A0}" srcOrd="1" destOrd="0" presId="urn:microsoft.com/office/officeart/2005/8/layout/hierarchy2"/>
    <dgm:cxn modelId="{D001F1A4-519F-4FC4-912C-E9A942C31CA1}" type="presParOf" srcId="{4CA87C41-1FC5-45A8-9D03-1C3D79AA93DB}" destId="{BA1C131C-A690-4797-8E7A-314A3AA69FB3}" srcOrd="2" destOrd="0" presId="urn:microsoft.com/office/officeart/2005/8/layout/hierarchy2"/>
    <dgm:cxn modelId="{7889902F-E5F8-49CE-B2EC-DA92D189C41F}" type="presParOf" srcId="{BA1C131C-A690-4797-8E7A-314A3AA69FB3}" destId="{BF9D9CAE-64EF-49D4-886B-6CF9500D06F8}" srcOrd="0" destOrd="0" presId="urn:microsoft.com/office/officeart/2005/8/layout/hierarchy2"/>
    <dgm:cxn modelId="{5D1F0752-4610-4898-A060-4C8876E8C4EE}" type="presParOf" srcId="{4CA87C41-1FC5-45A8-9D03-1C3D79AA93DB}" destId="{B1BC2BBF-DC04-4B73-97F9-CF2599500F22}" srcOrd="3" destOrd="0" presId="urn:microsoft.com/office/officeart/2005/8/layout/hierarchy2"/>
    <dgm:cxn modelId="{634D6895-8917-42C4-B8AE-0C86C7273AB4}" type="presParOf" srcId="{B1BC2BBF-DC04-4B73-97F9-CF2599500F22}" destId="{13013AED-736F-4A98-9FDE-DF9C827EB250}" srcOrd="0" destOrd="0" presId="urn:microsoft.com/office/officeart/2005/8/layout/hierarchy2"/>
    <dgm:cxn modelId="{79B1AA97-753E-495F-94AE-DAB3A38A75DF}" type="presParOf" srcId="{B1BC2BBF-DC04-4B73-97F9-CF2599500F22}" destId="{96AE171F-4C15-4F35-8B71-2874054E9FC9}" srcOrd="1" destOrd="0" presId="urn:microsoft.com/office/officeart/2005/8/layout/hierarchy2"/>
    <dgm:cxn modelId="{408DDCD0-3EB5-4DDF-B6D0-58B71FE70E1D}" type="presParOf" srcId="{96AE171F-4C15-4F35-8B71-2874054E9FC9}" destId="{53F42651-AC7C-4701-8338-956C86320EBC}" srcOrd="0" destOrd="0" presId="urn:microsoft.com/office/officeart/2005/8/layout/hierarchy2"/>
    <dgm:cxn modelId="{A1804C1D-3AA5-4889-B1B9-77977D610344}" type="presParOf" srcId="{53F42651-AC7C-4701-8338-956C86320EBC}" destId="{D2E0ED23-60BD-4152-9BCC-592B57B08D1C}" srcOrd="0" destOrd="0" presId="urn:microsoft.com/office/officeart/2005/8/layout/hierarchy2"/>
    <dgm:cxn modelId="{BC139E95-F20D-4B41-8B7E-C0CFAFBE5EE5}" type="presParOf" srcId="{96AE171F-4C15-4F35-8B71-2874054E9FC9}" destId="{EF1E38DD-5131-4926-B8B8-F7B83AE10228}" srcOrd="1" destOrd="0" presId="urn:microsoft.com/office/officeart/2005/8/layout/hierarchy2"/>
    <dgm:cxn modelId="{44A8951C-BFF0-4EE3-A0DF-DA3B1CD0B55B}" type="presParOf" srcId="{EF1E38DD-5131-4926-B8B8-F7B83AE10228}" destId="{09A7E5AF-06F4-48D2-A82D-C682B5E47837}" srcOrd="0" destOrd="0" presId="urn:microsoft.com/office/officeart/2005/8/layout/hierarchy2"/>
    <dgm:cxn modelId="{6D705873-517A-4F88-84BD-797C7DA94E41}" type="presParOf" srcId="{EF1E38DD-5131-4926-B8B8-F7B83AE10228}" destId="{2AD7124F-23F5-4F65-9198-71DB1F17EA10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1BBEBF5-95A3-4D6B-8E8A-8AA2792ABB9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06A944A-1B24-4E9D-A420-06DB5FDA4128}">
      <dgm:prSet phldrT="[نص]"/>
      <dgm:spPr>
        <a:solidFill>
          <a:srgbClr val="009B89"/>
        </a:solidFill>
      </dgm:spPr>
      <dgm:t>
        <a:bodyPr/>
        <a:lstStyle/>
        <a:p>
          <a:r>
            <a:rPr lang="ar-JO" dirty="0"/>
            <a:t>ا- جعل</a:t>
          </a:r>
          <a:r>
            <a:rPr lang="ar-SA" dirty="0"/>
            <a:t>ِ</a:t>
          </a:r>
          <a:r>
            <a:rPr lang="ar-JO" dirty="0"/>
            <a:t> مناخ</a:t>
          </a:r>
          <a:r>
            <a:rPr lang="ar-SA" dirty="0"/>
            <a:t>ِ</a:t>
          </a:r>
          <a:r>
            <a:rPr lang="ar-JO" dirty="0"/>
            <a:t> فلسطين</a:t>
          </a:r>
          <a:r>
            <a:rPr lang="ar-SA" dirty="0"/>
            <a:t>َ</a:t>
          </a:r>
          <a:r>
            <a:rPr lang="ar-JO" dirty="0"/>
            <a:t> </a:t>
          </a:r>
          <a:r>
            <a:rPr lang="ar-JO" dirty="0" err="1"/>
            <a:t>يت</a:t>
          </a:r>
          <a:r>
            <a:rPr lang="ar-SA" dirty="0"/>
            <a:t>ّ</a:t>
          </a:r>
          <a:r>
            <a:rPr lang="ar-JO" dirty="0"/>
            <a:t>صف</a:t>
          </a:r>
          <a:r>
            <a:rPr lang="ar-SA" dirty="0"/>
            <a:t>ُ</a:t>
          </a:r>
          <a:r>
            <a:rPr lang="ar-JO" dirty="0"/>
            <a:t> بالمناخ</a:t>
          </a:r>
          <a:r>
            <a:rPr lang="ar-SA" dirty="0"/>
            <a:t>ِ</a:t>
          </a:r>
          <a:r>
            <a:rPr lang="ar-JO" dirty="0"/>
            <a:t> الصحراوي</a:t>
          </a:r>
          <a:r>
            <a:rPr lang="ar-SA" dirty="0"/>
            <a:t>ّ.</a:t>
          </a:r>
          <a:r>
            <a:rPr lang="ar-JO" dirty="0"/>
            <a:t> </a:t>
          </a:r>
          <a:endParaRPr lang="en-GB" dirty="0"/>
        </a:p>
      </dgm:t>
    </dgm:pt>
    <dgm:pt modelId="{454CB29F-D36E-451D-B8A4-FC04E68EF38F}" type="parTrans" cxnId="{060DE471-B855-41EC-8BAC-226226B817B9}">
      <dgm:prSet/>
      <dgm:spPr/>
      <dgm:t>
        <a:bodyPr/>
        <a:lstStyle/>
        <a:p>
          <a:endParaRPr lang="en-GB"/>
        </a:p>
      </dgm:t>
    </dgm:pt>
    <dgm:pt modelId="{37067A1F-4F88-4A04-A91F-F07845294867}" type="sibTrans" cxnId="{060DE471-B855-41EC-8BAC-226226B817B9}">
      <dgm:prSet/>
      <dgm:spPr>
        <a:solidFill>
          <a:srgbClr val="ED5246"/>
        </a:solidFill>
      </dgm:spPr>
      <dgm:t>
        <a:bodyPr/>
        <a:lstStyle/>
        <a:p>
          <a:endParaRPr lang="en-GB"/>
        </a:p>
      </dgm:t>
    </dgm:pt>
    <dgm:pt modelId="{BC0A31FE-6045-47E8-859C-5E107A9F027C}">
      <dgm:prSet phldrT="[نص]"/>
      <dgm:spPr>
        <a:solidFill>
          <a:srgbClr val="009B89"/>
        </a:solidFill>
      </dgm:spPr>
      <dgm:t>
        <a:bodyPr/>
        <a:lstStyle/>
        <a:p>
          <a:r>
            <a:rPr lang="ar-JO" dirty="0"/>
            <a:t>ب- قلة</a:t>
          </a:r>
          <a:r>
            <a:rPr lang="ar-SA" dirty="0"/>
            <a:t>ِ</a:t>
          </a:r>
          <a:r>
            <a:rPr lang="ar-JO" dirty="0"/>
            <a:t> ال</a:t>
          </a:r>
          <a:r>
            <a:rPr lang="ar-SA" dirty="0"/>
            <a:t>أ</a:t>
          </a:r>
          <a:r>
            <a:rPr lang="ar-JO" dirty="0"/>
            <a:t>مطار</a:t>
          </a:r>
          <a:r>
            <a:rPr lang="ar-SA" dirty="0"/>
            <a:t>ِ</a:t>
          </a:r>
          <a:r>
            <a:rPr lang="ar-JO" dirty="0"/>
            <a:t> الساقطة</a:t>
          </a:r>
          <a:r>
            <a:rPr lang="ar-SA" dirty="0"/>
            <a:t>ِ</a:t>
          </a:r>
          <a:r>
            <a:rPr lang="ar-JO" dirty="0"/>
            <a:t> على جنوب</a:t>
          </a:r>
          <a:r>
            <a:rPr lang="ar-SA" dirty="0"/>
            <a:t>ِ</a:t>
          </a:r>
          <a:r>
            <a:rPr lang="ar-JO" dirty="0"/>
            <a:t> فلسطين</a:t>
          </a:r>
          <a:r>
            <a:rPr lang="ar-SA" dirty="0"/>
            <a:t>.</a:t>
          </a:r>
          <a:r>
            <a:rPr lang="ar-JO" dirty="0"/>
            <a:t> </a:t>
          </a:r>
          <a:endParaRPr lang="en-GB" dirty="0"/>
        </a:p>
      </dgm:t>
    </dgm:pt>
    <dgm:pt modelId="{F9C735A5-E6D6-481D-BA42-F8B0188170A4}" type="parTrans" cxnId="{2C187851-DFDE-4D31-95AC-F35DF629015E}">
      <dgm:prSet/>
      <dgm:spPr/>
      <dgm:t>
        <a:bodyPr/>
        <a:lstStyle/>
        <a:p>
          <a:endParaRPr lang="en-GB"/>
        </a:p>
      </dgm:t>
    </dgm:pt>
    <dgm:pt modelId="{93738C9F-4B66-4641-BE3D-B197D7A0BE79}" type="sibTrans" cxnId="{2C187851-DFDE-4D31-95AC-F35DF629015E}">
      <dgm:prSet/>
      <dgm:spPr>
        <a:solidFill>
          <a:srgbClr val="ED5246"/>
        </a:solidFill>
      </dgm:spPr>
      <dgm:t>
        <a:bodyPr/>
        <a:lstStyle/>
        <a:p>
          <a:endParaRPr lang="en-GB"/>
        </a:p>
      </dgm:t>
    </dgm:pt>
    <dgm:pt modelId="{6E45935E-80D3-4146-A8E7-2E22A5BE3269}">
      <dgm:prSet phldrT="[نص]"/>
      <dgm:spPr>
        <a:solidFill>
          <a:srgbClr val="009B89"/>
        </a:solidFill>
      </dgm:spPr>
      <dgm:t>
        <a:bodyPr/>
        <a:lstStyle/>
        <a:p>
          <a:r>
            <a:rPr lang="ar-JO" dirty="0"/>
            <a:t>ج- ت</a:t>
          </a:r>
          <a:r>
            <a:rPr lang="ar-SA" dirty="0"/>
            <a:t>َ</a:t>
          </a:r>
          <a:r>
            <a:rPr lang="ar-JO" dirty="0"/>
            <a:t>ش</a:t>
          </a:r>
          <a:r>
            <a:rPr lang="ar-SA" dirty="0"/>
            <a:t>َ</a:t>
          </a:r>
          <a:r>
            <a:rPr lang="ar-JO" dirty="0"/>
            <a:t>ك</a:t>
          </a:r>
          <a:r>
            <a:rPr lang="ar-SA" dirty="0"/>
            <a:t>ُّ</a:t>
          </a:r>
          <a:r>
            <a:rPr lang="ar-JO" dirty="0"/>
            <a:t>ل</a:t>
          </a:r>
          <a:r>
            <a:rPr lang="ar-SA" dirty="0"/>
            <a:t>ِ</a:t>
          </a:r>
          <a:r>
            <a:rPr lang="ar-JO" dirty="0"/>
            <a:t> صحراء</a:t>
          </a:r>
          <a:r>
            <a:rPr lang="ar-SA" dirty="0"/>
            <a:t>َ</a:t>
          </a:r>
          <a:r>
            <a:rPr lang="ar-JO" dirty="0"/>
            <a:t> النقب</a:t>
          </a:r>
          <a:r>
            <a:rPr lang="ar-SA" dirty="0"/>
            <a:t>ِ</a:t>
          </a:r>
          <a:r>
            <a:rPr lang="ar-JO" dirty="0"/>
            <a:t> التي تحتل</a:t>
          </a:r>
          <a:r>
            <a:rPr lang="ar-SA" dirty="0"/>
            <a:t>ُّ</a:t>
          </a:r>
          <a:r>
            <a:rPr lang="ar-JO" dirty="0"/>
            <a:t> نصف</a:t>
          </a:r>
          <a:r>
            <a:rPr lang="ar-SA" dirty="0"/>
            <a:t>َ</a:t>
          </a:r>
          <a:r>
            <a:rPr lang="ar-JO" dirty="0"/>
            <a:t> مساحة</a:t>
          </a:r>
          <a:r>
            <a:rPr lang="ar-SA" dirty="0"/>
            <a:t>ِ</a:t>
          </a:r>
          <a:r>
            <a:rPr lang="ar-JO" dirty="0"/>
            <a:t> فلسطين</a:t>
          </a:r>
          <a:r>
            <a:rPr lang="ar-SA" dirty="0"/>
            <a:t>.</a:t>
          </a:r>
          <a:r>
            <a:rPr lang="ar-JO" dirty="0"/>
            <a:t> </a:t>
          </a:r>
          <a:endParaRPr lang="en-GB" dirty="0"/>
        </a:p>
      </dgm:t>
    </dgm:pt>
    <dgm:pt modelId="{C547C921-E997-42AD-96B0-4E42670DF819}" type="parTrans" cxnId="{20235B8A-1F91-4B04-B0FF-14ED88472DD6}">
      <dgm:prSet/>
      <dgm:spPr/>
      <dgm:t>
        <a:bodyPr/>
        <a:lstStyle/>
        <a:p>
          <a:endParaRPr lang="en-GB"/>
        </a:p>
      </dgm:t>
    </dgm:pt>
    <dgm:pt modelId="{7F892F0E-064C-4E74-ACFB-E19153B66B24}" type="sibTrans" cxnId="{20235B8A-1F91-4B04-B0FF-14ED88472DD6}">
      <dgm:prSet/>
      <dgm:spPr/>
      <dgm:t>
        <a:bodyPr/>
        <a:lstStyle/>
        <a:p>
          <a:endParaRPr lang="en-GB"/>
        </a:p>
      </dgm:t>
    </dgm:pt>
    <dgm:pt modelId="{2CC90F60-3514-4703-9CE1-A33049E410D8}" type="pres">
      <dgm:prSet presAssocID="{61BBEBF5-95A3-4D6B-8E8A-8AA2792ABB90}" presName="Name0" presStyleCnt="0">
        <dgm:presLayoutVars>
          <dgm:dir val="rev"/>
          <dgm:resizeHandles val="exact"/>
        </dgm:presLayoutVars>
      </dgm:prSet>
      <dgm:spPr/>
    </dgm:pt>
    <dgm:pt modelId="{FE6892BD-C0DF-48E8-B1B7-49FA33CFA511}" type="pres">
      <dgm:prSet presAssocID="{006A944A-1B24-4E9D-A420-06DB5FDA4128}" presName="node" presStyleLbl="node1" presStyleIdx="0" presStyleCnt="3">
        <dgm:presLayoutVars>
          <dgm:bulletEnabled val="1"/>
        </dgm:presLayoutVars>
      </dgm:prSet>
      <dgm:spPr/>
    </dgm:pt>
    <dgm:pt modelId="{9B4B3215-CB7A-496A-BC59-19256A1C5CF5}" type="pres">
      <dgm:prSet presAssocID="{37067A1F-4F88-4A04-A91F-F07845294867}" presName="sibTrans" presStyleLbl="sibTrans2D1" presStyleIdx="0" presStyleCnt="2"/>
      <dgm:spPr/>
    </dgm:pt>
    <dgm:pt modelId="{373519CF-C1EF-4194-A5A8-A7D936427180}" type="pres">
      <dgm:prSet presAssocID="{37067A1F-4F88-4A04-A91F-F07845294867}" presName="connectorText" presStyleLbl="sibTrans2D1" presStyleIdx="0" presStyleCnt="2"/>
      <dgm:spPr/>
    </dgm:pt>
    <dgm:pt modelId="{8BBA88F6-42CD-4B9B-9B48-87B12C4C4D3B}" type="pres">
      <dgm:prSet presAssocID="{BC0A31FE-6045-47E8-859C-5E107A9F027C}" presName="node" presStyleLbl="node1" presStyleIdx="1" presStyleCnt="3" custLinFactNeighborX="0" custLinFactNeighborY="0">
        <dgm:presLayoutVars>
          <dgm:bulletEnabled val="1"/>
        </dgm:presLayoutVars>
      </dgm:prSet>
      <dgm:spPr/>
    </dgm:pt>
    <dgm:pt modelId="{55FB304E-CBB8-4280-A288-A431088F322E}" type="pres">
      <dgm:prSet presAssocID="{93738C9F-4B66-4641-BE3D-B197D7A0BE79}" presName="sibTrans" presStyleLbl="sibTrans2D1" presStyleIdx="1" presStyleCnt="2"/>
      <dgm:spPr/>
    </dgm:pt>
    <dgm:pt modelId="{8E67277B-3541-470F-AB31-D62F6C8D3953}" type="pres">
      <dgm:prSet presAssocID="{93738C9F-4B66-4641-BE3D-B197D7A0BE79}" presName="connectorText" presStyleLbl="sibTrans2D1" presStyleIdx="1" presStyleCnt="2"/>
      <dgm:spPr/>
    </dgm:pt>
    <dgm:pt modelId="{42715EE1-883F-4673-AFCF-724EBE7D6081}" type="pres">
      <dgm:prSet presAssocID="{6E45935E-80D3-4146-A8E7-2E22A5BE3269}" presName="node" presStyleLbl="node1" presStyleIdx="2" presStyleCnt="3">
        <dgm:presLayoutVars>
          <dgm:bulletEnabled val="1"/>
        </dgm:presLayoutVars>
      </dgm:prSet>
      <dgm:spPr/>
    </dgm:pt>
  </dgm:ptLst>
  <dgm:cxnLst>
    <dgm:cxn modelId="{769EA224-995D-4CFF-B3BD-876FEEAC26D6}" type="presOf" srcId="{93738C9F-4B66-4641-BE3D-B197D7A0BE79}" destId="{8E67277B-3541-470F-AB31-D62F6C8D3953}" srcOrd="1" destOrd="0" presId="urn:microsoft.com/office/officeart/2005/8/layout/process1"/>
    <dgm:cxn modelId="{9F060227-9223-410C-8372-0A8B277A5B7C}" type="presOf" srcId="{6E45935E-80D3-4146-A8E7-2E22A5BE3269}" destId="{42715EE1-883F-4673-AFCF-724EBE7D6081}" srcOrd="0" destOrd="0" presId="urn:microsoft.com/office/officeart/2005/8/layout/process1"/>
    <dgm:cxn modelId="{2C187851-DFDE-4D31-95AC-F35DF629015E}" srcId="{61BBEBF5-95A3-4D6B-8E8A-8AA2792ABB90}" destId="{BC0A31FE-6045-47E8-859C-5E107A9F027C}" srcOrd="1" destOrd="0" parTransId="{F9C735A5-E6D6-481D-BA42-F8B0188170A4}" sibTransId="{93738C9F-4B66-4641-BE3D-B197D7A0BE79}"/>
    <dgm:cxn modelId="{060DE471-B855-41EC-8BAC-226226B817B9}" srcId="{61BBEBF5-95A3-4D6B-8E8A-8AA2792ABB90}" destId="{006A944A-1B24-4E9D-A420-06DB5FDA4128}" srcOrd="0" destOrd="0" parTransId="{454CB29F-D36E-451D-B8A4-FC04E68EF38F}" sibTransId="{37067A1F-4F88-4A04-A91F-F07845294867}"/>
    <dgm:cxn modelId="{20235B8A-1F91-4B04-B0FF-14ED88472DD6}" srcId="{61BBEBF5-95A3-4D6B-8E8A-8AA2792ABB90}" destId="{6E45935E-80D3-4146-A8E7-2E22A5BE3269}" srcOrd="2" destOrd="0" parTransId="{C547C921-E997-42AD-96B0-4E42670DF819}" sibTransId="{7F892F0E-064C-4E74-ACFB-E19153B66B24}"/>
    <dgm:cxn modelId="{CA078B94-E541-4FE8-9FFC-C208835CA80C}" type="presOf" srcId="{93738C9F-4B66-4641-BE3D-B197D7A0BE79}" destId="{55FB304E-CBB8-4280-A288-A431088F322E}" srcOrd="0" destOrd="0" presId="urn:microsoft.com/office/officeart/2005/8/layout/process1"/>
    <dgm:cxn modelId="{F6B4DFB1-6EC9-48EB-96B5-9386FCE97DBF}" type="presOf" srcId="{006A944A-1B24-4E9D-A420-06DB5FDA4128}" destId="{FE6892BD-C0DF-48E8-B1B7-49FA33CFA511}" srcOrd="0" destOrd="0" presId="urn:microsoft.com/office/officeart/2005/8/layout/process1"/>
    <dgm:cxn modelId="{4AD928C4-C34B-4759-BF91-15F09725361B}" type="presOf" srcId="{61BBEBF5-95A3-4D6B-8E8A-8AA2792ABB90}" destId="{2CC90F60-3514-4703-9CE1-A33049E410D8}" srcOrd="0" destOrd="0" presId="urn:microsoft.com/office/officeart/2005/8/layout/process1"/>
    <dgm:cxn modelId="{0B64D6DC-ED92-489D-A231-9724F377CA1C}" type="presOf" srcId="{37067A1F-4F88-4A04-A91F-F07845294867}" destId="{373519CF-C1EF-4194-A5A8-A7D936427180}" srcOrd="1" destOrd="0" presId="urn:microsoft.com/office/officeart/2005/8/layout/process1"/>
    <dgm:cxn modelId="{3CFA07EE-A435-4ECB-AA93-B4179C0F8126}" type="presOf" srcId="{37067A1F-4F88-4A04-A91F-F07845294867}" destId="{9B4B3215-CB7A-496A-BC59-19256A1C5CF5}" srcOrd="0" destOrd="0" presId="urn:microsoft.com/office/officeart/2005/8/layout/process1"/>
    <dgm:cxn modelId="{CB3FADFB-F4A3-4026-9815-9FC3553A3FB7}" type="presOf" srcId="{BC0A31FE-6045-47E8-859C-5E107A9F027C}" destId="{8BBA88F6-42CD-4B9B-9B48-87B12C4C4D3B}" srcOrd="0" destOrd="0" presId="urn:microsoft.com/office/officeart/2005/8/layout/process1"/>
    <dgm:cxn modelId="{3B79EBE5-EBE4-47B3-93D9-940AD8D43E2E}" type="presParOf" srcId="{2CC90F60-3514-4703-9CE1-A33049E410D8}" destId="{FE6892BD-C0DF-48E8-B1B7-49FA33CFA511}" srcOrd="0" destOrd="0" presId="urn:microsoft.com/office/officeart/2005/8/layout/process1"/>
    <dgm:cxn modelId="{7BFA6C98-B328-4AD9-A3E8-18C718179D9F}" type="presParOf" srcId="{2CC90F60-3514-4703-9CE1-A33049E410D8}" destId="{9B4B3215-CB7A-496A-BC59-19256A1C5CF5}" srcOrd="1" destOrd="0" presId="urn:microsoft.com/office/officeart/2005/8/layout/process1"/>
    <dgm:cxn modelId="{5D4A6FF5-A18C-40C7-891B-868A3E666B6A}" type="presParOf" srcId="{9B4B3215-CB7A-496A-BC59-19256A1C5CF5}" destId="{373519CF-C1EF-4194-A5A8-A7D936427180}" srcOrd="0" destOrd="0" presId="urn:microsoft.com/office/officeart/2005/8/layout/process1"/>
    <dgm:cxn modelId="{F9F45868-B0C4-471E-9D93-88166288E9FB}" type="presParOf" srcId="{2CC90F60-3514-4703-9CE1-A33049E410D8}" destId="{8BBA88F6-42CD-4B9B-9B48-87B12C4C4D3B}" srcOrd="2" destOrd="0" presId="urn:microsoft.com/office/officeart/2005/8/layout/process1"/>
    <dgm:cxn modelId="{F6CF0888-0EEF-445C-BAB5-374A3820789F}" type="presParOf" srcId="{2CC90F60-3514-4703-9CE1-A33049E410D8}" destId="{55FB304E-CBB8-4280-A288-A431088F322E}" srcOrd="3" destOrd="0" presId="urn:microsoft.com/office/officeart/2005/8/layout/process1"/>
    <dgm:cxn modelId="{CD8C4103-0198-4FFD-8297-53BCD3F03298}" type="presParOf" srcId="{55FB304E-CBB8-4280-A288-A431088F322E}" destId="{8E67277B-3541-470F-AB31-D62F6C8D3953}" srcOrd="0" destOrd="0" presId="urn:microsoft.com/office/officeart/2005/8/layout/process1"/>
    <dgm:cxn modelId="{EC3D5E9B-BF1A-4B9F-AE23-6FA8585D7CF2}" type="presParOf" srcId="{2CC90F60-3514-4703-9CE1-A33049E410D8}" destId="{42715EE1-883F-4673-AFCF-724EBE7D6081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F98606-1A30-4C68-8E89-6A2911C8E878}" type="doc">
      <dgm:prSet loTypeId="urn:microsoft.com/office/officeart/2005/8/layout/cycle8" loCatId="cycle" qsTypeId="urn:microsoft.com/office/officeart/2005/8/quickstyle/3d2" qsCatId="3D" csTypeId="urn:microsoft.com/office/officeart/2005/8/colors/accent1_2" csCatId="accent1" phldr="1"/>
      <dgm:spPr/>
    </dgm:pt>
    <dgm:pt modelId="{97345F5B-061E-4FF1-B4F4-B23F64FCCAAD}">
      <dgm:prSet phldrT="[نص]"/>
      <dgm:spPr>
        <a:solidFill>
          <a:srgbClr val="843C0C"/>
        </a:solidFill>
      </dgm:spPr>
      <dgm:t>
        <a:bodyPr/>
        <a:lstStyle/>
        <a:p>
          <a:r>
            <a:rPr lang="ar-JO" b="1" dirty="0"/>
            <a:t>ال</a:t>
          </a:r>
          <a:r>
            <a:rPr lang="ar-EG" b="1" dirty="0"/>
            <a:t>أ</a:t>
          </a:r>
          <a:r>
            <a:rPr lang="ar-JO" b="1" dirty="0"/>
            <a:t>مطار</a:t>
          </a:r>
          <a:endParaRPr lang="en-GB" dirty="0"/>
        </a:p>
      </dgm:t>
    </dgm:pt>
    <dgm:pt modelId="{415BE8B6-2CDA-4107-BEE1-1EE5B64AFD27}" type="parTrans" cxnId="{568B128B-AFA2-4873-892E-E30C6B62945A}">
      <dgm:prSet/>
      <dgm:spPr/>
      <dgm:t>
        <a:bodyPr/>
        <a:lstStyle/>
        <a:p>
          <a:endParaRPr lang="en-GB"/>
        </a:p>
      </dgm:t>
    </dgm:pt>
    <dgm:pt modelId="{C3F1FA1C-E75A-45D6-995B-444B0608D129}" type="sibTrans" cxnId="{568B128B-AFA2-4873-892E-E30C6B62945A}">
      <dgm:prSet/>
      <dgm:spPr/>
      <dgm:t>
        <a:bodyPr/>
        <a:lstStyle/>
        <a:p>
          <a:endParaRPr lang="en-GB"/>
        </a:p>
      </dgm:t>
    </dgm:pt>
    <dgm:pt modelId="{375AB69B-E578-4FBE-9B73-B6FA91E0BDDF}">
      <dgm:prSet phldrT="[نص]" custT="1"/>
      <dgm:spPr>
        <a:solidFill>
          <a:srgbClr val="843C0C"/>
        </a:solidFill>
      </dgm:spPr>
      <dgm:t>
        <a:bodyPr/>
        <a:lstStyle/>
        <a:p>
          <a:r>
            <a:rPr lang="ar-SA" sz="2000" b="1" dirty="0"/>
            <a:t>تتراوحُ </a:t>
          </a:r>
          <a:r>
            <a:rPr lang="ar-JO" sz="2000" b="1" dirty="0"/>
            <a:t>كمية</a:t>
          </a:r>
          <a:r>
            <a:rPr lang="ar-SA" sz="2000" b="1" dirty="0"/>
            <a:t>ُ</a:t>
          </a:r>
          <a:r>
            <a:rPr lang="ar-JO" sz="2000" b="1" dirty="0"/>
            <a:t> ال</a:t>
          </a:r>
          <a:r>
            <a:rPr lang="ar-SA" sz="2000" b="1" dirty="0"/>
            <a:t>أ</a:t>
          </a:r>
          <a:r>
            <a:rPr lang="ar-JO" sz="2000" b="1" dirty="0"/>
            <a:t>مطار</a:t>
          </a:r>
          <a:r>
            <a:rPr lang="ar-SA" sz="2000" b="1" dirty="0"/>
            <a:t>ِ</a:t>
          </a:r>
          <a:r>
            <a:rPr lang="ar-JO" sz="2000" b="1" dirty="0"/>
            <a:t> ما بين 4</a:t>
          </a:r>
          <a:r>
            <a:rPr lang="ar-SA" sz="2000" b="1" dirty="0"/>
            <a:t>00 </a:t>
          </a:r>
          <a:r>
            <a:rPr lang="ar-JO" sz="2000" b="1" dirty="0"/>
            <a:t>ملم -600ملم</a:t>
          </a:r>
          <a:r>
            <a:rPr lang="ar-SA" sz="2000" dirty="0"/>
            <a:t>.</a:t>
          </a:r>
          <a:endParaRPr lang="en-GB" sz="2000" dirty="0"/>
        </a:p>
      </dgm:t>
    </dgm:pt>
    <dgm:pt modelId="{E9425D54-E328-48F6-9358-5CB4D186896E}" type="parTrans" cxnId="{3F31A7FC-6729-4F98-BF48-C6C5DC7017BA}">
      <dgm:prSet/>
      <dgm:spPr/>
      <dgm:t>
        <a:bodyPr/>
        <a:lstStyle/>
        <a:p>
          <a:endParaRPr lang="en-GB"/>
        </a:p>
      </dgm:t>
    </dgm:pt>
    <dgm:pt modelId="{8CB8A1AB-780F-4D92-9567-F0F04C2F7F16}" type="sibTrans" cxnId="{3F31A7FC-6729-4F98-BF48-C6C5DC7017BA}">
      <dgm:prSet/>
      <dgm:spPr/>
      <dgm:t>
        <a:bodyPr/>
        <a:lstStyle/>
        <a:p>
          <a:endParaRPr lang="en-GB"/>
        </a:p>
      </dgm:t>
    </dgm:pt>
    <dgm:pt modelId="{0F254C69-0A2B-4402-A9CF-1582780468B8}">
      <dgm:prSet phldrT="[نص]"/>
      <dgm:spPr>
        <a:solidFill>
          <a:srgbClr val="843C0C"/>
        </a:solidFill>
      </dgm:spPr>
      <dgm:t>
        <a:bodyPr/>
        <a:lstStyle/>
        <a:p>
          <a:r>
            <a:rPr lang="ar-JO" b="1"/>
            <a:t>تسقط</a:t>
          </a:r>
          <a:r>
            <a:rPr lang="ar-SA" b="1"/>
            <a:t>ُ الأمطارُ</a:t>
          </a:r>
          <a:r>
            <a:rPr lang="ar-JO" b="1"/>
            <a:t> في فصل</a:t>
          </a:r>
          <a:r>
            <a:rPr lang="ar-SA" b="1"/>
            <a:t>ِ</a:t>
          </a:r>
          <a:r>
            <a:rPr lang="ar-JO" b="1"/>
            <a:t> الش</a:t>
          </a:r>
          <a:r>
            <a:rPr lang="ar-SA" b="1"/>
            <a:t>ّ</a:t>
          </a:r>
          <a:r>
            <a:rPr lang="ar-JO" b="1"/>
            <a:t>تاء</a:t>
          </a:r>
          <a:r>
            <a:rPr lang="ar-SA" b="1"/>
            <a:t>ِ.</a:t>
          </a:r>
          <a:endParaRPr lang="en-GB" dirty="0"/>
        </a:p>
      </dgm:t>
    </dgm:pt>
    <dgm:pt modelId="{C0256345-8C1B-4958-9031-EF648559AF39}" type="parTrans" cxnId="{13E24839-4906-4EDC-A3DB-318E3621E9B2}">
      <dgm:prSet/>
      <dgm:spPr/>
      <dgm:t>
        <a:bodyPr/>
        <a:lstStyle/>
        <a:p>
          <a:endParaRPr lang="en-GB"/>
        </a:p>
      </dgm:t>
    </dgm:pt>
    <dgm:pt modelId="{BA3B189C-2979-4201-ACD4-47854CB2D5F4}" type="sibTrans" cxnId="{13E24839-4906-4EDC-A3DB-318E3621E9B2}">
      <dgm:prSet/>
      <dgm:spPr/>
      <dgm:t>
        <a:bodyPr/>
        <a:lstStyle/>
        <a:p>
          <a:endParaRPr lang="en-GB"/>
        </a:p>
      </dgm:t>
    </dgm:pt>
    <dgm:pt modelId="{FCCEA7F8-31C0-4B8A-AC71-FBD6C20EE6C4}" type="pres">
      <dgm:prSet presAssocID="{53F98606-1A30-4C68-8E89-6A2911C8E878}" presName="compositeShape" presStyleCnt="0">
        <dgm:presLayoutVars>
          <dgm:chMax val="7"/>
          <dgm:dir/>
          <dgm:resizeHandles val="exact"/>
        </dgm:presLayoutVars>
      </dgm:prSet>
      <dgm:spPr/>
    </dgm:pt>
    <dgm:pt modelId="{32666684-8359-451C-A987-88C0A834E54F}" type="pres">
      <dgm:prSet presAssocID="{53F98606-1A30-4C68-8E89-6A2911C8E878}" presName="wedge1" presStyleLbl="node1" presStyleIdx="0" presStyleCnt="3"/>
      <dgm:spPr/>
    </dgm:pt>
    <dgm:pt modelId="{540376E9-9A7C-49E5-AB8E-9B3CEB4258CB}" type="pres">
      <dgm:prSet presAssocID="{53F98606-1A30-4C68-8E89-6A2911C8E878}" presName="dummy1a" presStyleCnt="0"/>
      <dgm:spPr/>
    </dgm:pt>
    <dgm:pt modelId="{EE26B36D-EB7F-4F24-903C-687F619B76E4}" type="pres">
      <dgm:prSet presAssocID="{53F98606-1A30-4C68-8E89-6A2911C8E878}" presName="dummy1b" presStyleCnt="0"/>
      <dgm:spPr/>
    </dgm:pt>
    <dgm:pt modelId="{1285F4FA-4B19-4058-9580-4043593889A0}" type="pres">
      <dgm:prSet presAssocID="{53F98606-1A30-4C68-8E89-6A2911C8E87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7B1F6A0-33A4-45A5-B41C-3E59C36118DD}" type="pres">
      <dgm:prSet presAssocID="{53F98606-1A30-4C68-8E89-6A2911C8E878}" presName="wedge2" presStyleLbl="node1" presStyleIdx="1" presStyleCnt="3"/>
      <dgm:spPr/>
    </dgm:pt>
    <dgm:pt modelId="{273AD4AF-6C46-4769-BF9D-31FEFA49BB25}" type="pres">
      <dgm:prSet presAssocID="{53F98606-1A30-4C68-8E89-6A2911C8E878}" presName="dummy2a" presStyleCnt="0"/>
      <dgm:spPr/>
    </dgm:pt>
    <dgm:pt modelId="{96E9B130-78DD-4C9F-945E-8E510EA2F780}" type="pres">
      <dgm:prSet presAssocID="{53F98606-1A30-4C68-8E89-6A2911C8E878}" presName="dummy2b" presStyleCnt="0"/>
      <dgm:spPr/>
    </dgm:pt>
    <dgm:pt modelId="{10F6A134-70BA-486B-83C7-A14043811E09}" type="pres">
      <dgm:prSet presAssocID="{53F98606-1A30-4C68-8E89-6A2911C8E87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ACD47FF-BBB7-4A9B-95AC-F625F0832265}" type="pres">
      <dgm:prSet presAssocID="{53F98606-1A30-4C68-8E89-6A2911C8E878}" presName="wedge3" presStyleLbl="node1" presStyleIdx="2" presStyleCnt="3"/>
      <dgm:spPr/>
    </dgm:pt>
    <dgm:pt modelId="{92574942-FF42-4409-A19F-A9A8EAA2F27F}" type="pres">
      <dgm:prSet presAssocID="{53F98606-1A30-4C68-8E89-6A2911C8E878}" presName="dummy3a" presStyleCnt="0"/>
      <dgm:spPr/>
    </dgm:pt>
    <dgm:pt modelId="{BD228B27-F5D2-4AED-ADA9-030E487F6A81}" type="pres">
      <dgm:prSet presAssocID="{53F98606-1A30-4C68-8E89-6A2911C8E878}" presName="dummy3b" presStyleCnt="0"/>
      <dgm:spPr/>
    </dgm:pt>
    <dgm:pt modelId="{CB061947-7A78-46F6-8E0D-D15C88896726}" type="pres">
      <dgm:prSet presAssocID="{53F98606-1A30-4C68-8E89-6A2911C8E87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E93C5EE2-C534-491D-9232-9DE708491866}" type="pres">
      <dgm:prSet presAssocID="{C3F1FA1C-E75A-45D6-995B-444B0608D129}" presName="arrowWedge1" presStyleLbl="fgSibTrans2D1" presStyleIdx="0" presStyleCnt="3"/>
      <dgm:spPr>
        <a:solidFill>
          <a:srgbClr val="9F785A"/>
        </a:solidFill>
      </dgm:spPr>
    </dgm:pt>
    <dgm:pt modelId="{CC17D348-C3EB-44C9-9B7B-CB18E2B1322B}" type="pres">
      <dgm:prSet presAssocID="{8CB8A1AB-780F-4D92-9567-F0F04C2F7F16}" presName="arrowWedge2" presStyleLbl="fgSibTrans2D1" presStyleIdx="1" presStyleCnt="3"/>
      <dgm:spPr>
        <a:solidFill>
          <a:srgbClr val="9F785A"/>
        </a:solidFill>
      </dgm:spPr>
    </dgm:pt>
    <dgm:pt modelId="{01D8FCDD-BE12-4205-BA0A-E51721D57025}" type="pres">
      <dgm:prSet presAssocID="{BA3B189C-2979-4201-ACD4-47854CB2D5F4}" presName="arrowWedge3" presStyleLbl="fgSibTrans2D1" presStyleIdx="2" presStyleCnt="3"/>
      <dgm:spPr>
        <a:solidFill>
          <a:srgbClr val="9F785A"/>
        </a:solidFill>
      </dgm:spPr>
    </dgm:pt>
  </dgm:ptLst>
  <dgm:cxnLst>
    <dgm:cxn modelId="{13E24839-4906-4EDC-A3DB-318E3621E9B2}" srcId="{53F98606-1A30-4C68-8E89-6A2911C8E878}" destId="{0F254C69-0A2B-4402-A9CF-1582780468B8}" srcOrd="2" destOrd="0" parTransId="{C0256345-8C1B-4958-9031-EF648559AF39}" sibTransId="{BA3B189C-2979-4201-ACD4-47854CB2D5F4}"/>
    <dgm:cxn modelId="{0E335978-5577-40AF-8B1B-ECA9BCD856DF}" type="presOf" srcId="{97345F5B-061E-4FF1-B4F4-B23F64FCCAAD}" destId="{32666684-8359-451C-A987-88C0A834E54F}" srcOrd="0" destOrd="0" presId="urn:microsoft.com/office/officeart/2005/8/layout/cycle8"/>
    <dgm:cxn modelId="{18410A5A-D9EA-46F7-8C52-842D46C1E35E}" type="presOf" srcId="{0F254C69-0A2B-4402-A9CF-1582780468B8}" destId="{4ACD47FF-BBB7-4A9B-95AC-F625F0832265}" srcOrd="0" destOrd="0" presId="urn:microsoft.com/office/officeart/2005/8/layout/cycle8"/>
    <dgm:cxn modelId="{568B128B-AFA2-4873-892E-E30C6B62945A}" srcId="{53F98606-1A30-4C68-8E89-6A2911C8E878}" destId="{97345F5B-061E-4FF1-B4F4-B23F64FCCAAD}" srcOrd="0" destOrd="0" parTransId="{415BE8B6-2CDA-4107-BEE1-1EE5B64AFD27}" sibTransId="{C3F1FA1C-E75A-45D6-995B-444B0608D129}"/>
    <dgm:cxn modelId="{7F82C9A0-04C7-4CA5-A4C0-110099C4C598}" type="presOf" srcId="{375AB69B-E578-4FBE-9B73-B6FA91E0BDDF}" destId="{77B1F6A0-33A4-45A5-B41C-3E59C36118DD}" srcOrd="0" destOrd="0" presId="urn:microsoft.com/office/officeart/2005/8/layout/cycle8"/>
    <dgm:cxn modelId="{985B7BA9-BAAC-47E6-B0BB-E15F5FCDF71F}" type="presOf" srcId="{53F98606-1A30-4C68-8E89-6A2911C8E878}" destId="{FCCEA7F8-31C0-4B8A-AC71-FBD6C20EE6C4}" srcOrd="0" destOrd="0" presId="urn:microsoft.com/office/officeart/2005/8/layout/cycle8"/>
    <dgm:cxn modelId="{F56363AD-7D52-45C7-A690-B0C9C133867F}" type="presOf" srcId="{375AB69B-E578-4FBE-9B73-B6FA91E0BDDF}" destId="{10F6A134-70BA-486B-83C7-A14043811E09}" srcOrd="1" destOrd="0" presId="urn:microsoft.com/office/officeart/2005/8/layout/cycle8"/>
    <dgm:cxn modelId="{CF56ADB0-556A-4462-8560-A1D9D52CA5F5}" type="presOf" srcId="{0F254C69-0A2B-4402-A9CF-1582780468B8}" destId="{CB061947-7A78-46F6-8E0D-D15C88896726}" srcOrd="1" destOrd="0" presId="urn:microsoft.com/office/officeart/2005/8/layout/cycle8"/>
    <dgm:cxn modelId="{13DE02D4-CE60-4D44-919B-E0110557C0EE}" type="presOf" srcId="{97345F5B-061E-4FF1-B4F4-B23F64FCCAAD}" destId="{1285F4FA-4B19-4058-9580-4043593889A0}" srcOrd="1" destOrd="0" presId="urn:microsoft.com/office/officeart/2005/8/layout/cycle8"/>
    <dgm:cxn modelId="{3F31A7FC-6729-4F98-BF48-C6C5DC7017BA}" srcId="{53F98606-1A30-4C68-8E89-6A2911C8E878}" destId="{375AB69B-E578-4FBE-9B73-B6FA91E0BDDF}" srcOrd="1" destOrd="0" parTransId="{E9425D54-E328-48F6-9358-5CB4D186896E}" sibTransId="{8CB8A1AB-780F-4D92-9567-F0F04C2F7F16}"/>
    <dgm:cxn modelId="{CD304671-3DC5-4D7E-BC0F-98EF219BFA21}" type="presParOf" srcId="{FCCEA7F8-31C0-4B8A-AC71-FBD6C20EE6C4}" destId="{32666684-8359-451C-A987-88C0A834E54F}" srcOrd="0" destOrd="0" presId="urn:microsoft.com/office/officeart/2005/8/layout/cycle8"/>
    <dgm:cxn modelId="{CACBD1D4-9BB4-49D1-9C59-ABE2EB735C3A}" type="presParOf" srcId="{FCCEA7F8-31C0-4B8A-AC71-FBD6C20EE6C4}" destId="{540376E9-9A7C-49E5-AB8E-9B3CEB4258CB}" srcOrd="1" destOrd="0" presId="urn:microsoft.com/office/officeart/2005/8/layout/cycle8"/>
    <dgm:cxn modelId="{ABA33E61-7DD0-4C1C-A489-B0D7D17111C1}" type="presParOf" srcId="{FCCEA7F8-31C0-4B8A-AC71-FBD6C20EE6C4}" destId="{EE26B36D-EB7F-4F24-903C-687F619B76E4}" srcOrd="2" destOrd="0" presId="urn:microsoft.com/office/officeart/2005/8/layout/cycle8"/>
    <dgm:cxn modelId="{93710BC2-8CB7-40E9-89B5-A6FFDE919337}" type="presParOf" srcId="{FCCEA7F8-31C0-4B8A-AC71-FBD6C20EE6C4}" destId="{1285F4FA-4B19-4058-9580-4043593889A0}" srcOrd="3" destOrd="0" presId="urn:microsoft.com/office/officeart/2005/8/layout/cycle8"/>
    <dgm:cxn modelId="{9AFE1A6B-E837-4520-AB88-23A701FE6E60}" type="presParOf" srcId="{FCCEA7F8-31C0-4B8A-AC71-FBD6C20EE6C4}" destId="{77B1F6A0-33A4-45A5-B41C-3E59C36118DD}" srcOrd="4" destOrd="0" presId="urn:microsoft.com/office/officeart/2005/8/layout/cycle8"/>
    <dgm:cxn modelId="{E8981ADA-55CD-4E4F-BCCB-1EF6BA556BE5}" type="presParOf" srcId="{FCCEA7F8-31C0-4B8A-AC71-FBD6C20EE6C4}" destId="{273AD4AF-6C46-4769-BF9D-31FEFA49BB25}" srcOrd="5" destOrd="0" presId="urn:microsoft.com/office/officeart/2005/8/layout/cycle8"/>
    <dgm:cxn modelId="{5C231B07-B0EA-40D9-A07C-E714C22B977F}" type="presParOf" srcId="{FCCEA7F8-31C0-4B8A-AC71-FBD6C20EE6C4}" destId="{96E9B130-78DD-4C9F-945E-8E510EA2F780}" srcOrd="6" destOrd="0" presId="urn:microsoft.com/office/officeart/2005/8/layout/cycle8"/>
    <dgm:cxn modelId="{955EE754-E3B1-42CC-BD48-7FA2D0BC23CD}" type="presParOf" srcId="{FCCEA7F8-31C0-4B8A-AC71-FBD6C20EE6C4}" destId="{10F6A134-70BA-486B-83C7-A14043811E09}" srcOrd="7" destOrd="0" presId="urn:microsoft.com/office/officeart/2005/8/layout/cycle8"/>
    <dgm:cxn modelId="{54A22004-CD0A-4851-8BCE-62261E77DF36}" type="presParOf" srcId="{FCCEA7F8-31C0-4B8A-AC71-FBD6C20EE6C4}" destId="{4ACD47FF-BBB7-4A9B-95AC-F625F0832265}" srcOrd="8" destOrd="0" presId="urn:microsoft.com/office/officeart/2005/8/layout/cycle8"/>
    <dgm:cxn modelId="{19123967-DE70-494C-8A49-CD80D1C70A1D}" type="presParOf" srcId="{FCCEA7F8-31C0-4B8A-AC71-FBD6C20EE6C4}" destId="{92574942-FF42-4409-A19F-A9A8EAA2F27F}" srcOrd="9" destOrd="0" presId="urn:microsoft.com/office/officeart/2005/8/layout/cycle8"/>
    <dgm:cxn modelId="{CEC82D04-2D0D-41E0-84A4-2A0B01246EC1}" type="presParOf" srcId="{FCCEA7F8-31C0-4B8A-AC71-FBD6C20EE6C4}" destId="{BD228B27-F5D2-4AED-ADA9-030E487F6A81}" srcOrd="10" destOrd="0" presId="urn:microsoft.com/office/officeart/2005/8/layout/cycle8"/>
    <dgm:cxn modelId="{1EEED781-5D0F-438A-8F93-B5FCFB33466C}" type="presParOf" srcId="{FCCEA7F8-31C0-4B8A-AC71-FBD6C20EE6C4}" destId="{CB061947-7A78-46F6-8E0D-D15C88896726}" srcOrd="11" destOrd="0" presId="urn:microsoft.com/office/officeart/2005/8/layout/cycle8"/>
    <dgm:cxn modelId="{F6CB0674-4F0A-4A92-A457-105CD798E824}" type="presParOf" srcId="{FCCEA7F8-31C0-4B8A-AC71-FBD6C20EE6C4}" destId="{E93C5EE2-C534-491D-9232-9DE708491866}" srcOrd="12" destOrd="0" presId="urn:microsoft.com/office/officeart/2005/8/layout/cycle8"/>
    <dgm:cxn modelId="{0B6515A1-CE18-4A7C-8942-02763D26C1CB}" type="presParOf" srcId="{FCCEA7F8-31C0-4B8A-AC71-FBD6C20EE6C4}" destId="{CC17D348-C3EB-44C9-9B7B-CB18E2B1322B}" srcOrd="13" destOrd="0" presId="urn:microsoft.com/office/officeart/2005/8/layout/cycle8"/>
    <dgm:cxn modelId="{1AA08B32-CE9D-4836-9E36-393AE1B2720D}" type="presParOf" srcId="{FCCEA7F8-31C0-4B8A-AC71-FBD6C20EE6C4}" destId="{01D8FCDD-BE12-4205-BA0A-E51721D5702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772E8A-D125-45A1-9C4D-DFC9D1865F2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GB"/>
        </a:p>
      </dgm:t>
    </dgm:pt>
    <dgm:pt modelId="{CAC0A5A3-66AA-45AF-9A19-B5491DCE7A88}">
      <dgm:prSet phldrT="[نص]" custT="1"/>
      <dgm:spPr>
        <a:solidFill>
          <a:srgbClr val="ED5246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ar-JO" sz="2800" b="1" dirty="0"/>
            <a:t>العوامل</a:t>
          </a:r>
          <a:r>
            <a:rPr lang="ar-SA" sz="2800" b="1" dirty="0"/>
            <a:t>ُ</a:t>
          </a:r>
          <a:r>
            <a:rPr lang="ar-JO" sz="2800" b="1" dirty="0"/>
            <a:t> </a:t>
          </a:r>
          <a:r>
            <a:rPr lang="ar-JO" sz="2800" b="1" dirty="0" err="1"/>
            <a:t>المؤث</a:t>
          </a:r>
          <a:r>
            <a:rPr lang="ar-SA" sz="2800" b="1" dirty="0"/>
            <a:t>ّ</a:t>
          </a:r>
          <a:r>
            <a:rPr lang="ar-JO" sz="2800" b="1" dirty="0" err="1"/>
            <a:t>رة</a:t>
          </a:r>
          <a:r>
            <a:rPr lang="ar-SA" sz="2800" b="1" dirty="0"/>
            <a:t>ُ</a:t>
          </a:r>
          <a:r>
            <a:rPr lang="ar-JO" sz="2800" b="1" dirty="0"/>
            <a:t> في مناخ</a:t>
          </a:r>
          <a:r>
            <a:rPr lang="ar-SA" sz="2800" b="1" dirty="0"/>
            <a:t>ِ</a:t>
          </a:r>
          <a:r>
            <a:rPr lang="ar-JO" sz="2800" b="1" dirty="0"/>
            <a:t> فلسطين</a:t>
          </a:r>
          <a:endParaRPr lang="en-GB" sz="2800" b="1" dirty="0"/>
        </a:p>
      </dgm:t>
    </dgm:pt>
    <dgm:pt modelId="{CEA9FDFE-686F-463B-9EC1-F93376230056}" type="parTrans" cxnId="{4236AC55-09AB-43CB-ADDF-966475A0DE86}">
      <dgm:prSet/>
      <dgm:spPr/>
      <dgm:t>
        <a:bodyPr/>
        <a:lstStyle/>
        <a:p>
          <a:endParaRPr lang="en-GB"/>
        </a:p>
      </dgm:t>
    </dgm:pt>
    <dgm:pt modelId="{44E6B5D0-5472-47D7-9D13-30F28543FDF4}" type="sibTrans" cxnId="{4236AC55-09AB-43CB-ADDF-966475A0DE86}">
      <dgm:prSet/>
      <dgm:spPr>
        <a:solidFill>
          <a:srgbClr val="843C0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GB"/>
        </a:p>
      </dgm:t>
    </dgm:pt>
    <dgm:pt modelId="{5079E149-26FF-4508-BE6C-F767A0387CBF}">
      <dgm:prSet phldrT="[نص]" custT="1"/>
      <dgm:spPr>
        <a:solidFill>
          <a:srgbClr val="9F785A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ar-EG" sz="2400" dirty="0"/>
            <a:t>مؤثرات</a:t>
          </a:r>
          <a:r>
            <a:rPr lang="ar-SA" sz="2400" dirty="0"/>
            <a:t>ُ</a:t>
          </a:r>
          <a:r>
            <a:rPr lang="ar-EG" sz="2400" dirty="0"/>
            <a:t> البحر</a:t>
          </a:r>
          <a:r>
            <a:rPr lang="ar-SA" sz="2400" dirty="0"/>
            <a:t>ِ</a:t>
          </a:r>
          <a:r>
            <a:rPr lang="ar-EG" sz="2400" dirty="0"/>
            <a:t> المتوسط</a:t>
          </a:r>
          <a:endParaRPr lang="en-GB" sz="2400" dirty="0"/>
        </a:p>
      </dgm:t>
    </dgm:pt>
    <dgm:pt modelId="{1E844B26-031B-4B6E-9A79-26FD14473CAE}" type="parTrans" cxnId="{74E2AD01-D19A-45CC-88E0-F91151A2EFE7}">
      <dgm:prSet/>
      <dgm:spPr/>
      <dgm:t>
        <a:bodyPr/>
        <a:lstStyle/>
        <a:p>
          <a:endParaRPr lang="en-GB"/>
        </a:p>
      </dgm:t>
    </dgm:pt>
    <dgm:pt modelId="{D3A97347-6BD7-4DEF-9A35-2795ABC81887}" type="sibTrans" cxnId="{74E2AD01-D19A-45CC-88E0-F91151A2EFE7}">
      <dgm:prSet/>
      <dgm:spPr>
        <a:solidFill>
          <a:srgbClr val="843C0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GB"/>
        </a:p>
      </dgm:t>
    </dgm:pt>
    <dgm:pt modelId="{342EB12D-4CC1-40DB-A8D2-7CA973AEF1DD}">
      <dgm:prSet phldrT="[نص]" custT="1"/>
      <dgm:spPr>
        <a:solidFill>
          <a:srgbClr val="843C0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ar-EG" sz="2400" b="1" dirty="0"/>
            <a:t>المرتفعات</a:t>
          </a:r>
          <a:r>
            <a:rPr lang="ar-SA" sz="2400" b="1" dirty="0"/>
            <a:t>ُ</a:t>
          </a:r>
          <a:r>
            <a:rPr lang="ar-EG" sz="2400" b="1" dirty="0"/>
            <a:t> الجبلي</a:t>
          </a:r>
          <a:r>
            <a:rPr lang="ar-SA" sz="2400" b="1" dirty="0"/>
            <a:t>ّ</a:t>
          </a:r>
          <a:r>
            <a:rPr lang="ar-EG" sz="2400" b="1" dirty="0"/>
            <a:t>ة </a:t>
          </a:r>
          <a:endParaRPr lang="en-GB" sz="2400" dirty="0"/>
        </a:p>
      </dgm:t>
    </dgm:pt>
    <dgm:pt modelId="{5D87FA08-9222-4205-BB39-F0197F085B07}" type="parTrans" cxnId="{5B1B861B-369E-49F5-A2DC-C28A463730C3}">
      <dgm:prSet/>
      <dgm:spPr/>
      <dgm:t>
        <a:bodyPr/>
        <a:lstStyle/>
        <a:p>
          <a:endParaRPr lang="en-GB"/>
        </a:p>
      </dgm:t>
    </dgm:pt>
    <dgm:pt modelId="{A66AFEBB-ED1B-49E1-87BF-3B16C2B8C1EE}" type="sibTrans" cxnId="{5B1B861B-369E-49F5-A2DC-C28A463730C3}">
      <dgm:prSet/>
      <dgm:spPr>
        <a:solidFill>
          <a:srgbClr val="843C0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GB"/>
        </a:p>
      </dgm:t>
    </dgm:pt>
    <dgm:pt modelId="{FDD6635F-DDEA-4A2A-ACC7-562E83ABC346}">
      <dgm:prSet phldrT="[نص]" custT="1"/>
      <dgm:spPr>
        <a:solidFill>
          <a:srgbClr val="9F785A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ar-EG" sz="2400" dirty="0" err="1"/>
            <a:t>الأ</a:t>
          </a:r>
          <a:r>
            <a:rPr lang="ar-SA" sz="2400" dirty="0"/>
            <a:t>َ</a:t>
          </a:r>
          <a:r>
            <a:rPr lang="ar-EG" sz="2400" dirty="0"/>
            <a:t>غوار </a:t>
          </a:r>
          <a:endParaRPr lang="en-GB" sz="2400" dirty="0"/>
        </a:p>
      </dgm:t>
    </dgm:pt>
    <dgm:pt modelId="{2F67BCF7-AA5D-4158-A3E0-28EC78C20409}" type="parTrans" cxnId="{3CABC3C9-C907-4E63-BCAF-D57E27851105}">
      <dgm:prSet/>
      <dgm:spPr/>
      <dgm:t>
        <a:bodyPr/>
        <a:lstStyle/>
        <a:p>
          <a:endParaRPr lang="en-GB"/>
        </a:p>
      </dgm:t>
    </dgm:pt>
    <dgm:pt modelId="{33F9DC80-2657-4466-B224-704C28460554}" type="sibTrans" cxnId="{3CABC3C9-C907-4E63-BCAF-D57E27851105}">
      <dgm:prSet/>
      <dgm:spPr>
        <a:solidFill>
          <a:srgbClr val="843C0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GB"/>
        </a:p>
      </dgm:t>
    </dgm:pt>
    <dgm:pt modelId="{C78B2028-F8AB-46DE-87FB-09D1205C156C}">
      <dgm:prSet phldrT="[نص]" custT="1"/>
      <dgm:spPr>
        <a:solidFill>
          <a:srgbClr val="843C0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ar-EG" sz="2400" b="1" dirty="0"/>
            <a:t>وقوع جنوب فلسطين قرب المؤثرات</a:t>
          </a:r>
          <a:r>
            <a:rPr lang="ar-SA" sz="2400" b="1" dirty="0"/>
            <a:t>ِ</a:t>
          </a:r>
          <a:r>
            <a:rPr lang="ar-EG" sz="2400" b="1" dirty="0"/>
            <a:t> المداري</a:t>
          </a:r>
          <a:r>
            <a:rPr lang="ar-SA" sz="2400" b="1" dirty="0"/>
            <a:t>ّةِ</a:t>
          </a:r>
          <a:r>
            <a:rPr lang="ar-EG" sz="2400" b="1" dirty="0"/>
            <a:t> الصحراوي</a:t>
          </a:r>
          <a:r>
            <a:rPr lang="ar-SA" sz="2400" b="1" dirty="0"/>
            <a:t>ّ</a:t>
          </a:r>
          <a:r>
            <a:rPr lang="ar-EG" sz="2400" b="1" dirty="0"/>
            <a:t>ة </a:t>
          </a:r>
          <a:endParaRPr lang="en-GB" sz="2400" dirty="0"/>
        </a:p>
      </dgm:t>
    </dgm:pt>
    <dgm:pt modelId="{62E2912A-CFE8-4905-B054-E81BDDAADC84}" type="parTrans" cxnId="{8C789E57-5A78-48CE-B257-81B660B3693E}">
      <dgm:prSet/>
      <dgm:spPr/>
      <dgm:t>
        <a:bodyPr/>
        <a:lstStyle/>
        <a:p>
          <a:endParaRPr lang="en-GB"/>
        </a:p>
      </dgm:t>
    </dgm:pt>
    <dgm:pt modelId="{26907D5C-AEDE-459F-BFE7-1D3B8A4136CF}" type="sibTrans" cxnId="{8C789E57-5A78-48CE-B257-81B660B3693E}">
      <dgm:prSet/>
      <dgm:spPr/>
      <dgm:t>
        <a:bodyPr/>
        <a:lstStyle/>
        <a:p>
          <a:endParaRPr lang="en-GB"/>
        </a:p>
      </dgm:t>
    </dgm:pt>
    <dgm:pt modelId="{214C647B-4796-4077-A680-154EA99523BF}" type="pres">
      <dgm:prSet presAssocID="{9A772E8A-D125-45A1-9C4D-DFC9D1865F2E}" presName="diagram" presStyleCnt="0">
        <dgm:presLayoutVars>
          <dgm:dir val="rev"/>
          <dgm:resizeHandles val="exact"/>
        </dgm:presLayoutVars>
      </dgm:prSet>
      <dgm:spPr/>
    </dgm:pt>
    <dgm:pt modelId="{FA01993C-92CE-4538-99D1-034B533FE84C}" type="pres">
      <dgm:prSet presAssocID="{CAC0A5A3-66AA-45AF-9A19-B5491DCE7A88}" presName="node" presStyleLbl="node1" presStyleIdx="0" presStyleCnt="5" custScaleX="212217">
        <dgm:presLayoutVars>
          <dgm:bulletEnabled val="1"/>
        </dgm:presLayoutVars>
      </dgm:prSet>
      <dgm:spPr/>
    </dgm:pt>
    <dgm:pt modelId="{65E0632E-2B66-4179-8CC3-253748F5313C}" type="pres">
      <dgm:prSet presAssocID="{44E6B5D0-5472-47D7-9D13-30F28543FDF4}" presName="sibTrans" presStyleLbl="sibTrans2D1" presStyleIdx="0" presStyleCnt="4"/>
      <dgm:spPr/>
    </dgm:pt>
    <dgm:pt modelId="{6402D078-CD5E-4B9C-809C-7C7951B452AE}" type="pres">
      <dgm:prSet presAssocID="{44E6B5D0-5472-47D7-9D13-30F28543FDF4}" presName="connectorText" presStyleLbl="sibTrans2D1" presStyleIdx="0" presStyleCnt="4"/>
      <dgm:spPr/>
    </dgm:pt>
    <dgm:pt modelId="{A63465A3-F5FA-4C12-BC20-21EFFDE3C90C}" type="pres">
      <dgm:prSet presAssocID="{5079E149-26FF-4508-BE6C-F767A0387CBF}" presName="node" presStyleLbl="node1" presStyleIdx="1" presStyleCnt="5">
        <dgm:presLayoutVars>
          <dgm:bulletEnabled val="1"/>
        </dgm:presLayoutVars>
      </dgm:prSet>
      <dgm:spPr/>
    </dgm:pt>
    <dgm:pt modelId="{B26D21C7-F499-4A40-98DF-D6FEA837CAAD}" type="pres">
      <dgm:prSet presAssocID="{D3A97347-6BD7-4DEF-9A35-2795ABC81887}" presName="sibTrans" presStyleLbl="sibTrans2D1" presStyleIdx="1" presStyleCnt="4"/>
      <dgm:spPr/>
    </dgm:pt>
    <dgm:pt modelId="{72B800DF-4CA8-4072-AF7A-F8E79ED20006}" type="pres">
      <dgm:prSet presAssocID="{D3A97347-6BD7-4DEF-9A35-2795ABC81887}" presName="connectorText" presStyleLbl="sibTrans2D1" presStyleIdx="1" presStyleCnt="4"/>
      <dgm:spPr/>
    </dgm:pt>
    <dgm:pt modelId="{F499BFB2-2BFC-4B43-8B74-9B3F9CC104FB}" type="pres">
      <dgm:prSet presAssocID="{342EB12D-4CC1-40DB-A8D2-7CA973AEF1DD}" presName="node" presStyleLbl="node1" presStyleIdx="2" presStyleCnt="5">
        <dgm:presLayoutVars>
          <dgm:bulletEnabled val="1"/>
        </dgm:presLayoutVars>
      </dgm:prSet>
      <dgm:spPr/>
    </dgm:pt>
    <dgm:pt modelId="{2DA73042-7618-4CE9-A596-FD68842E6099}" type="pres">
      <dgm:prSet presAssocID="{A66AFEBB-ED1B-49E1-87BF-3B16C2B8C1EE}" presName="sibTrans" presStyleLbl="sibTrans2D1" presStyleIdx="2" presStyleCnt="4"/>
      <dgm:spPr/>
    </dgm:pt>
    <dgm:pt modelId="{5B09A23E-E5D0-4A1A-BF9B-AEB78A3A8B28}" type="pres">
      <dgm:prSet presAssocID="{A66AFEBB-ED1B-49E1-87BF-3B16C2B8C1EE}" presName="connectorText" presStyleLbl="sibTrans2D1" presStyleIdx="2" presStyleCnt="4"/>
      <dgm:spPr/>
    </dgm:pt>
    <dgm:pt modelId="{C6A21DFC-CBFF-43BA-A383-5E877E82384D}" type="pres">
      <dgm:prSet presAssocID="{FDD6635F-DDEA-4A2A-ACC7-562E83ABC346}" presName="node" presStyleLbl="node1" presStyleIdx="3" presStyleCnt="5">
        <dgm:presLayoutVars>
          <dgm:bulletEnabled val="1"/>
        </dgm:presLayoutVars>
      </dgm:prSet>
      <dgm:spPr/>
    </dgm:pt>
    <dgm:pt modelId="{3132628E-EB09-4CF1-A479-62CB49B7DA9B}" type="pres">
      <dgm:prSet presAssocID="{33F9DC80-2657-4466-B224-704C28460554}" presName="sibTrans" presStyleLbl="sibTrans2D1" presStyleIdx="3" presStyleCnt="4"/>
      <dgm:spPr/>
    </dgm:pt>
    <dgm:pt modelId="{07A3454D-D553-4FB5-9025-24663527F470}" type="pres">
      <dgm:prSet presAssocID="{33F9DC80-2657-4466-B224-704C28460554}" presName="connectorText" presStyleLbl="sibTrans2D1" presStyleIdx="3" presStyleCnt="4"/>
      <dgm:spPr/>
    </dgm:pt>
    <dgm:pt modelId="{34FC0A2A-B116-4568-8EB4-C2ECB381D6F8}" type="pres">
      <dgm:prSet presAssocID="{C78B2028-F8AB-46DE-87FB-09D1205C156C}" presName="node" presStyleLbl="node1" presStyleIdx="4" presStyleCnt="5" custScaleX="225227">
        <dgm:presLayoutVars>
          <dgm:bulletEnabled val="1"/>
        </dgm:presLayoutVars>
      </dgm:prSet>
      <dgm:spPr/>
    </dgm:pt>
  </dgm:ptLst>
  <dgm:cxnLst>
    <dgm:cxn modelId="{74E2AD01-D19A-45CC-88E0-F91151A2EFE7}" srcId="{9A772E8A-D125-45A1-9C4D-DFC9D1865F2E}" destId="{5079E149-26FF-4508-BE6C-F767A0387CBF}" srcOrd="1" destOrd="0" parTransId="{1E844B26-031B-4B6E-9A79-26FD14473CAE}" sibTransId="{D3A97347-6BD7-4DEF-9A35-2795ABC81887}"/>
    <dgm:cxn modelId="{5B1B861B-369E-49F5-A2DC-C28A463730C3}" srcId="{9A772E8A-D125-45A1-9C4D-DFC9D1865F2E}" destId="{342EB12D-4CC1-40DB-A8D2-7CA973AEF1DD}" srcOrd="2" destOrd="0" parTransId="{5D87FA08-9222-4205-BB39-F0197F085B07}" sibTransId="{A66AFEBB-ED1B-49E1-87BF-3B16C2B8C1EE}"/>
    <dgm:cxn modelId="{C24C2E2B-0BD3-4FDF-A9FC-E4ED71F2E71D}" type="presOf" srcId="{5079E149-26FF-4508-BE6C-F767A0387CBF}" destId="{A63465A3-F5FA-4C12-BC20-21EFFDE3C90C}" srcOrd="0" destOrd="0" presId="urn:microsoft.com/office/officeart/2005/8/layout/process5"/>
    <dgm:cxn modelId="{AAAE483D-0A06-4374-AE66-62206547AEFF}" type="presOf" srcId="{44E6B5D0-5472-47D7-9D13-30F28543FDF4}" destId="{6402D078-CD5E-4B9C-809C-7C7951B452AE}" srcOrd="1" destOrd="0" presId="urn:microsoft.com/office/officeart/2005/8/layout/process5"/>
    <dgm:cxn modelId="{86127F5D-C385-4416-A9E8-87A28B09569E}" type="presOf" srcId="{FDD6635F-DDEA-4A2A-ACC7-562E83ABC346}" destId="{C6A21DFC-CBFF-43BA-A383-5E877E82384D}" srcOrd="0" destOrd="0" presId="urn:microsoft.com/office/officeart/2005/8/layout/process5"/>
    <dgm:cxn modelId="{370D8C4A-28F9-4622-82BD-B17AA494AE77}" type="presOf" srcId="{D3A97347-6BD7-4DEF-9A35-2795ABC81887}" destId="{B26D21C7-F499-4A40-98DF-D6FEA837CAAD}" srcOrd="0" destOrd="0" presId="urn:microsoft.com/office/officeart/2005/8/layout/process5"/>
    <dgm:cxn modelId="{BCF8D56D-AADC-4F28-9CD4-9B6BDC0A9E12}" type="presOf" srcId="{C78B2028-F8AB-46DE-87FB-09D1205C156C}" destId="{34FC0A2A-B116-4568-8EB4-C2ECB381D6F8}" srcOrd="0" destOrd="0" presId="urn:microsoft.com/office/officeart/2005/8/layout/process5"/>
    <dgm:cxn modelId="{19511055-21DE-4F5F-852A-63D80C9B36C6}" type="presOf" srcId="{9A772E8A-D125-45A1-9C4D-DFC9D1865F2E}" destId="{214C647B-4796-4077-A680-154EA99523BF}" srcOrd="0" destOrd="0" presId="urn:microsoft.com/office/officeart/2005/8/layout/process5"/>
    <dgm:cxn modelId="{4236AC55-09AB-43CB-ADDF-966475A0DE86}" srcId="{9A772E8A-D125-45A1-9C4D-DFC9D1865F2E}" destId="{CAC0A5A3-66AA-45AF-9A19-B5491DCE7A88}" srcOrd="0" destOrd="0" parTransId="{CEA9FDFE-686F-463B-9EC1-F93376230056}" sibTransId="{44E6B5D0-5472-47D7-9D13-30F28543FDF4}"/>
    <dgm:cxn modelId="{2A904657-85D7-49D0-A8F3-0627634C2686}" type="presOf" srcId="{A66AFEBB-ED1B-49E1-87BF-3B16C2B8C1EE}" destId="{2DA73042-7618-4CE9-A596-FD68842E6099}" srcOrd="0" destOrd="0" presId="urn:microsoft.com/office/officeart/2005/8/layout/process5"/>
    <dgm:cxn modelId="{8C789E57-5A78-48CE-B257-81B660B3693E}" srcId="{9A772E8A-D125-45A1-9C4D-DFC9D1865F2E}" destId="{C78B2028-F8AB-46DE-87FB-09D1205C156C}" srcOrd="4" destOrd="0" parTransId="{62E2912A-CFE8-4905-B054-E81BDDAADC84}" sibTransId="{26907D5C-AEDE-459F-BFE7-1D3B8A4136CF}"/>
    <dgm:cxn modelId="{8140CB7F-C6D1-4AAD-AC97-C5DA9202B23A}" type="presOf" srcId="{44E6B5D0-5472-47D7-9D13-30F28543FDF4}" destId="{65E0632E-2B66-4179-8CC3-253748F5313C}" srcOrd="0" destOrd="0" presId="urn:microsoft.com/office/officeart/2005/8/layout/process5"/>
    <dgm:cxn modelId="{D0B01680-3378-43BB-9F5F-1B8A9DAEFF5B}" type="presOf" srcId="{33F9DC80-2657-4466-B224-704C28460554}" destId="{3132628E-EB09-4CF1-A479-62CB49B7DA9B}" srcOrd="0" destOrd="0" presId="urn:microsoft.com/office/officeart/2005/8/layout/process5"/>
    <dgm:cxn modelId="{20541792-91DE-4454-B3E9-C995537F24EB}" type="presOf" srcId="{33F9DC80-2657-4466-B224-704C28460554}" destId="{07A3454D-D553-4FB5-9025-24663527F470}" srcOrd="1" destOrd="0" presId="urn:microsoft.com/office/officeart/2005/8/layout/process5"/>
    <dgm:cxn modelId="{282E659F-9321-4F21-92E1-EA8F8ACA2E6D}" type="presOf" srcId="{D3A97347-6BD7-4DEF-9A35-2795ABC81887}" destId="{72B800DF-4CA8-4072-AF7A-F8E79ED20006}" srcOrd="1" destOrd="0" presId="urn:microsoft.com/office/officeart/2005/8/layout/process5"/>
    <dgm:cxn modelId="{AA0A00C7-7028-4143-B44D-3760C350C9B9}" type="presOf" srcId="{A66AFEBB-ED1B-49E1-87BF-3B16C2B8C1EE}" destId="{5B09A23E-E5D0-4A1A-BF9B-AEB78A3A8B28}" srcOrd="1" destOrd="0" presId="urn:microsoft.com/office/officeart/2005/8/layout/process5"/>
    <dgm:cxn modelId="{3CABC3C9-C907-4E63-BCAF-D57E27851105}" srcId="{9A772E8A-D125-45A1-9C4D-DFC9D1865F2E}" destId="{FDD6635F-DDEA-4A2A-ACC7-562E83ABC346}" srcOrd="3" destOrd="0" parTransId="{2F67BCF7-AA5D-4158-A3E0-28EC78C20409}" sibTransId="{33F9DC80-2657-4466-B224-704C28460554}"/>
    <dgm:cxn modelId="{B12EB0E4-5BB6-4EF0-AFD4-F1D64C7097F6}" type="presOf" srcId="{CAC0A5A3-66AA-45AF-9A19-B5491DCE7A88}" destId="{FA01993C-92CE-4538-99D1-034B533FE84C}" srcOrd="0" destOrd="0" presId="urn:microsoft.com/office/officeart/2005/8/layout/process5"/>
    <dgm:cxn modelId="{E072E6FD-7BAE-4ABA-85B4-E10772EF62E0}" type="presOf" srcId="{342EB12D-4CC1-40DB-A8D2-7CA973AEF1DD}" destId="{F499BFB2-2BFC-4B43-8B74-9B3F9CC104FB}" srcOrd="0" destOrd="0" presId="urn:microsoft.com/office/officeart/2005/8/layout/process5"/>
    <dgm:cxn modelId="{466AD5B5-6586-43F7-9AD7-D7380CC45C98}" type="presParOf" srcId="{214C647B-4796-4077-A680-154EA99523BF}" destId="{FA01993C-92CE-4538-99D1-034B533FE84C}" srcOrd="0" destOrd="0" presId="urn:microsoft.com/office/officeart/2005/8/layout/process5"/>
    <dgm:cxn modelId="{D27FA7FD-9D25-408F-BD32-4647E9FE3C99}" type="presParOf" srcId="{214C647B-4796-4077-A680-154EA99523BF}" destId="{65E0632E-2B66-4179-8CC3-253748F5313C}" srcOrd="1" destOrd="0" presId="urn:microsoft.com/office/officeart/2005/8/layout/process5"/>
    <dgm:cxn modelId="{E9019C54-1607-4535-94F4-DCCCE0C4529D}" type="presParOf" srcId="{65E0632E-2B66-4179-8CC3-253748F5313C}" destId="{6402D078-CD5E-4B9C-809C-7C7951B452AE}" srcOrd="0" destOrd="0" presId="urn:microsoft.com/office/officeart/2005/8/layout/process5"/>
    <dgm:cxn modelId="{45669767-7C00-4FCE-8FFE-12EFD8F36F15}" type="presParOf" srcId="{214C647B-4796-4077-A680-154EA99523BF}" destId="{A63465A3-F5FA-4C12-BC20-21EFFDE3C90C}" srcOrd="2" destOrd="0" presId="urn:microsoft.com/office/officeart/2005/8/layout/process5"/>
    <dgm:cxn modelId="{E62A7BC7-7020-4DE7-9166-2A50C41C9BC2}" type="presParOf" srcId="{214C647B-4796-4077-A680-154EA99523BF}" destId="{B26D21C7-F499-4A40-98DF-D6FEA837CAAD}" srcOrd="3" destOrd="0" presId="urn:microsoft.com/office/officeart/2005/8/layout/process5"/>
    <dgm:cxn modelId="{4706AD09-D1CF-4C7D-B646-96BA2F050D0D}" type="presParOf" srcId="{B26D21C7-F499-4A40-98DF-D6FEA837CAAD}" destId="{72B800DF-4CA8-4072-AF7A-F8E79ED20006}" srcOrd="0" destOrd="0" presId="urn:microsoft.com/office/officeart/2005/8/layout/process5"/>
    <dgm:cxn modelId="{8E703D2D-9089-4160-A687-479253C196FC}" type="presParOf" srcId="{214C647B-4796-4077-A680-154EA99523BF}" destId="{F499BFB2-2BFC-4B43-8B74-9B3F9CC104FB}" srcOrd="4" destOrd="0" presId="urn:microsoft.com/office/officeart/2005/8/layout/process5"/>
    <dgm:cxn modelId="{CFB52D5A-10BD-44F9-B762-7038E92CB154}" type="presParOf" srcId="{214C647B-4796-4077-A680-154EA99523BF}" destId="{2DA73042-7618-4CE9-A596-FD68842E6099}" srcOrd="5" destOrd="0" presId="urn:microsoft.com/office/officeart/2005/8/layout/process5"/>
    <dgm:cxn modelId="{CF840B17-DE89-4339-BB6D-D729DB0566C4}" type="presParOf" srcId="{2DA73042-7618-4CE9-A596-FD68842E6099}" destId="{5B09A23E-E5D0-4A1A-BF9B-AEB78A3A8B28}" srcOrd="0" destOrd="0" presId="urn:microsoft.com/office/officeart/2005/8/layout/process5"/>
    <dgm:cxn modelId="{B3B820A1-5A85-4E83-8F7A-A438CF869DA8}" type="presParOf" srcId="{214C647B-4796-4077-A680-154EA99523BF}" destId="{C6A21DFC-CBFF-43BA-A383-5E877E82384D}" srcOrd="6" destOrd="0" presId="urn:microsoft.com/office/officeart/2005/8/layout/process5"/>
    <dgm:cxn modelId="{2DC02C6F-AA86-403B-BF9B-B6A96726A861}" type="presParOf" srcId="{214C647B-4796-4077-A680-154EA99523BF}" destId="{3132628E-EB09-4CF1-A479-62CB49B7DA9B}" srcOrd="7" destOrd="0" presId="urn:microsoft.com/office/officeart/2005/8/layout/process5"/>
    <dgm:cxn modelId="{4BAF01C5-AD03-4469-B57F-4F19AE73596F}" type="presParOf" srcId="{3132628E-EB09-4CF1-A479-62CB49B7DA9B}" destId="{07A3454D-D553-4FB5-9025-24663527F470}" srcOrd="0" destOrd="0" presId="urn:microsoft.com/office/officeart/2005/8/layout/process5"/>
    <dgm:cxn modelId="{8E63BFC1-30A6-4FAE-9598-536349158806}" type="presParOf" srcId="{214C647B-4796-4077-A680-154EA99523BF}" destId="{34FC0A2A-B116-4568-8EB4-C2ECB381D6F8}" srcOrd="8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C35A65-52B8-4C49-90E2-CFF0F508D40E}" type="doc">
      <dgm:prSet loTypeId="urn:microsoft.com/office/officeart/2008/layout/RadialCluster" loCatId="cycle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8138EFC9-4AC5-4B32-9BDA-54595504519D}">
      <dgm:prSet phldrT="[نص]"/>
      <dgm:spPr/>
      <dgm:t>
        <a:bodyPr/>
        <a:lstStyle/>
        <a:p>
          <a:r>
            <a:rPr lang="ar-JO" dirty="0"/>
            <a:t>1- ال</a:t>
          </a:r>
          <a:r>
            <a:rPr lang="ar-SA" dirty="0"/>
            <a:t>أ</a:t>
          </a:r>
          <a:r>
            <a:rPr lang="ar-JO" dirty="0"/>
            <a:t>مطار</a:t>
          </a:r>
          <a:endParaRPr lang="en-GB" dirty="0"/>
        </a:p>
      </dgm:t>
    </dgm:pt>
    <dgm:pt modelId="{8AC58BEE-2000-4FF7-B463-84F3333166F6}" type="parTrans" cxnId="{B97FE85E-6C39-46B7-9E32-C6AB3DB261EE}">
      <dgm:prSet/>
      <dgm:spPr/>
      <dgm:t>
        <a:bodyPr/>
        <a:lstStyle/>
        <a:p>
          <a:endParaRPr lang="en-GB"/>
        </a:p>
      </dgm:t>
    </dgm:pt>
    <dgm:pt modelId="{D6534340-22E6-4664-901E-4343E5ED5B66}" type="sibTrans" cxnId="{B97FE85E-6C39-46B7-9E32-C6AB3DB261EE}">
      <dgm:prSet/>
      <dgm:spPr/>
      <dgm:t>
        <a:bodyPr/>
        <a:lstStyle/>
        <a:p>
          <a:endParaRPr lang="en-GB"/>
        </a:p>
      </dgm:t>
    </dgm:pt>
    <dgm:pt modelId="{59F95757-4233-4FDF-9685-46C06C794F41}">
      <dgm:prSet phldrT="[نص]" custT="1"/>
      <dgm:spPr/>
      <dgm:t>
        <a:bodyPr/>
        <a:lstStyle/>
        <a:p>
          <a:r>
            <a:rPr lang="ar-JO" sz="2000" dirty="0"/>
            <a:t>زيادة</a:t>
          </a:r>
          <a:r>
            <a:rPr lang="ar-SA" sz="2000" dirty="0"/>
            <a:t>ِ</a:t>
          </a:r>
          <a:r>
            <a:rPr lang="ar-JO" sz="2000" dirty="0"/>
            <a:t> كمية</a:t>
          </a:r>
          <a:r>
            <a:rPr lang="ar-SA" sz="2000" dirty="0"/>
            <a:t>ِ</a:t>
          </a:r>
          <a:r>
            <a:rPr lang="ar-JO" sz="2000" dirty="0"/>
            <a:t> ال</a:t>
          </a:r>
          <a:r>
            <a:rPr lang="ar-SA" sz="2000" dirty="0"/>
            <a:t>أ</a:t>
          </a:r>
          <a:r>
            <a:rPr lang="ar-JO" sz="2000" dirty="0"/>
            <a:t>مطار</a:t>
          </a:r>
          <a:r>
            <a:rPr lang="ar-SA" sz="2000" dirty="0"/>
            <a:t>ِ</a:t>
          </a:r>
          <a:r>
            <a:rPr lang="ar-JO" sz="2000" dirty="0"/>
            <a:t> الساقطة</a:t>
          </a:r>
          <a:r>
            <a:rPr lang="ar-SA" sz="2000" dirty="0"/>
            <a:t>ِ</a:t>
          </a:r>
          <a:r>
            <a:rPr lang="ar-JO" sz="2000" dirty="0"/>
            <a:t> على السفوح</a:t>
          </a:r>
          <a:r>
            <a:rPr lang="ar-SA" sz="2000" dirty="0"/>
            <a:t>ِ</a:t>
          </a:r>
          <a:r>
            <a:rPr lang="ar-JO" sz="2000" dirty="0"/>
            <a:t> الغربي</a:t>
          </a:r>
          <a:r>
            <a:rPr lang="ar-SA" sz="2000" dirty="0"/>
            <a:t>ّ</a:t>
          </a:r>
          <a:r>
            <a:rPr lang="ar-JO" sz="2000" dirty="0"/>
            <a:t>ة</a:t>
          </a:r>
          <a:r>
            <a:rPr lang="ar-SA" sz="2000" dirty="0"/>
            <a:t>ِ</a:t>
          </a:r>
          <a:r>
            <a:rPr lang="ar-JO" sz="2000" dirty="0"/>
            <a:t> لهذه المرتفعات</a:t>
          </a:r>
          <a:r>
            <a:rPr lang="ar-SA" sz="2000" dirty="0"/>
            <a:t>ِ.</a:t>
          </a:r>
          <a:r>
            <a:rPr lang="ar-JO" sz="2000" dirty="0"/>
            <a:t> </a:t>
          </a:r>
          <a:endParaRPr lang="en-GB" sz="2000" dirty="0"/>
        </a:p>
      </dgm:t>
    </dgm:pt>
    <dgm:pt modelId="{2F65990A-343A-4254-9346-E5F9B6DBF896}" type="parTrans" cxnId="{524B3105-2DEA-49D5-9C7D-0C2DBBAC8CEE}">
      <dgm:prSet/>
      <dgm:spPr/>
      <dgm:t>
        <a:bodyPr/>
        <a:lstStyle/>
        <a:p>
          <a:endParaRPr lang="en-GB"/>
        </a:p>
      </dgm:t>
    </dgm:pt>
    <dgm:pt modelId="{245E30E6-7DEE-4099-9502-40432B06CDE9}" type="sibTrans" cxnId="{524B3105-2DEA-49D5-9C7D-0C2DBBAC8CEE}">
      <dgm:prSet/>
      <dgm:spPr/>
      <dgm:t>
        <a:bodyPr/>
        <a:lstStyle/>
        <a:p>
          <a:endParaRPr lang="en-GB"/>
        </a:p>
      </dgm:t>
    </dgm:pt>
    <dgm:pt modelId="{2B5613CF-D55E-43AD-A063-13C7825AEB2A}">
      <dgm:prSet phldrT="[نص]" custT="1"/>
      <dgm:spPr/>
      <dgm:t>
        <a:bodyPr/>
        <a:lstStyle/>
        <a:p>
          <a:r>
            <a:rPr lang="ar-JO" sz="1800" dirty="0"/>
            <a:t>قلة</a:t>
          </a:r>
          <a:r>
            <a:rPr lang="ar-SA" sz="1800" dirty="0"/>
            <a:t>ِ</a:t>
          </a:r>
          <a:r>
            <a:rPr lang="ar-JO" sz="1800" dirty="0"/>
            <a:t> كمية</a:t>
          </a:r>
          <a:r>
            <a:rPr lang="ar-SA" sz="1800" dirty="0"/>
            <a:t>ِ</a:t>
          </a:r>
          <a:r>
            <a:rPr lang="ar-JO" sz="1800" dirty="0"/>
            <a:t> ال</a:t>
          </a:r>
          <a:r>
            <a:rPr lang="ar-SA" sz="1800" dirty="0"/>
            <a:t>أ</a:t>
          </a:r>
          <a:r>
            <a:rPr lang="ar-JO" sz="1800" dirty="0"/>
            <a:t>مطار</a:t>
          </a:r>
          <a:r>
            <a:rPr lang="ar-SA" sz="1800" dirty="0"/>
            <a:t>ِ</a:t>
          </a:r>
          <a:r>
            <a:rPr lang="ar-JO" sz="1800" dirty="0"/>
            <a:t> الساقطة</a:t>
          </a:r>
          <a:r>
            <a:rPr lang="ar-SA" sz="1800" dirty="0"/>
            <a:t>ِ</a:t>
          </a:r>
          <a:r>
            <a:rPr lang="ar-JO" sz="1800" dirty="0"/>
            <a:t> على السفوح</a:t>
          </a:r>
          <a:r>
            <a:rPr lang="ar-SA" sz="1800" dirty="0"/>
            <a:t>ِ</a:t>
          </a:r>
          <a:r>
            <a:rPr lang="ar-JO" sz="1800" dirty="0"/>
            <a:t> الشرقي</a:t>
          </a:r>
          <a:r>
            <a:rPr lang="ar-SA" sz="1800" dirty="0"/>
            <a:t>ّ</a:t>
          </a:r>
          <a:r>
            <a:rPr lang="ar-JO" sz="1800" dirty="0"/>
            <a:t>ة</a:t>
          </a:r>
          <a:r>
            <a:rPr lang="ar-SA" sz="1800" dirty="0"/>
            <a:t>ِ</a:t>
          </a:r>
          <a:r>
            <a:rPr lang="ar-JO" sz="1800" dirty="0"/>
            <a:t> للمرتفعات</a:t>
          </a:r>
          <a:r>
            <a:rPr lang="ar-SA" sz="1800" dirty="0"/>
            <a:t>ِ</a:t>
          </a:r>
          <a:r>
            <a:rPr lang="ar-JO" sz="1800" dirty="0"/>
            <a:t> الجبلي</a:t>
          </a:r>
          <a:r>
            <a:rPr lang="ar-SA" sz="1800" dirty="0"/>
            <a:t>ّ</a:t>
          </a:r>
          <a:r>
            <a:rPr lang="ar-JO" sz="1800" dirty="0"/>
            <a:t>ة</a:t>
          </a:r>
          <a:r>
            <a:rPr lang="ar-SA" sz="1800" dirty="0"/>
            <a:t>ِ</a:t>
          </a:r>
          <a:r>
            <a:rPr lang="ar-JO" sz="1800" dirty="0"/>
            <a:t> </a:t>
          </a:r>
        </a:p>
        <a:p>
          <a:r>
            <a:rPr lang="ar-JO" sz="1800" dirty="0"/>
            <a:t>المنطقة</a:t>
          </a:r>
          <a:r>
            <a:rPr lang="ar-SA" sz="1800" dirty="0"/>
            <a:t>ِ</a:t>
          </a:r>
          <a:r>
            <a:rPr lang="ar-JO" sz="1800" dirty="0"/>
            <a:t> الواقعة</a:t>
          </a:r>
          <a:r>
            <a:rPr lang="ar-SA" sz="1800" dirty="0"/>
            <a:t>ِ</a:t>
          </a:r>
          <a:r>
            <a:rPr lang="ar-JO" sz="1800" dirty="0"/>
            <a:t> في منطقة (ظل المطر)</a:t>
          </a:r>
          <a:r>
            <a:rPr lang="ar-SA" sz="1800" dirty="0"/>
            <a:t>.</a:t>
          </a:r>
          <a:r>
            <a:rPr lang="ar-JO" sz="1800" dirty="0"/>
            <a:t> </a:t>
          </a:r>
          <a:endParaRPr lang="en-GB" sz="1800" dirty="0"/>
        </a:p>
      </dgm:t>
    </dgm:pt>
    <dgm:pt modelId="{15FA5972-29CB-4E50-B809-B9F6014D12AE}" type="parTrans" cxnId="{28004511-4BD0-4DDA-8A50-114EF8D9098E}">
      <dgm:prSet/>
      <dgm:spPr/>
      <dgm:t>
        <a:bodyPr/>
        <a:lstStyle/>
        <a:p>
          <a:endParaRPr lang="en-GB"/>
        </a:p>
      </dgm:t>
    </dgm:pt>
    <dgm:pt modelId="{1B4B0691-6E8B-43ED-8378-DFF0B22B9347}" type="sibTrans" cxnId="{28004511-4BD0-4DDA-8A50-114EF8D9098E}">
      <dgm:prSet/>
      <dgm:spPr/>
      <dgm:t>
        <a:bodyPr/>
        <a:lstStyle/>
        <a:p>
          <a:endParaRPr lang="en-GB"/>
        </a:p>
      </dgm:t>
    </dgm:pt>
    <dgm:pt modelId="{F95C3DC4-09BA-495E-BBE1-EDE2CC7A4C91}">
      <dgm:prSet phldrT="[نص]"/>
      <dgm:spPr/>
      <dgm:t>
        <a:bodyPr/>
        <a:lstStyle/>
        <a:p>
          <a:r>
            <a:rPr lang="ar-JO" b="1" dirty="0"/>
            <a:t>امتدا</a:t>
          </a:r>
          <a:r>
            <a:rPr lang="ar-SA" b="1" dirty="0"/>
            <a:t>ُ</a:t>
          </a:r>
          <a:r>
            <a:rPr lang="ar-JO" b="1" dirty="0"/>
            <a:t>د الجبال</a:t>
          </a:r>
          <a:r>
            <a:rPr lang="ar-SA" b="1" dirty="0"/>
            <a:t>ِ</a:t>
          </a:r>
          <a:r>
            <a:rPr lang="ar-JO" b="1" dirty="0"/>
            <a:t> بشكل</a:t>
          </a:r>
          <a:r>
            <a:rPr lang="ar-SA" b="1" dirty="0"/>
            <a:t>ٍ</a:t>
          </a:r>
          <a:r>
            <a:rPr lang="ar-JO" b="1" dirty="0"/>
            <a:t> طولي</a:t>
          </a:r>
          <a:r>
            <a:rPr lang="ar-SA" b="1" dirty="0"/>
            <a:t>ّ</a:t>
          </a:r>
          <a:r>
            <a:rPr lang="ar-JO" b="1" dirty="0"/>
            <a:t> من الشمال</a:t>
          </a:r>
          <a:r>
            <a:rPr lang="ar-SA" b="1" dirty="0"/>
            <a:t>ِ</a:t>
          </a:r>
          <a:r>
            <a:rPr lang="ar-JO" b="1" dirty="0"/>
            <a:t> </a:t>
          </a:r>
          <a:r>
            <a:rPr lang="ar-SA" b="1" dirty="0"/>
            <a:t>إ</a:t>
          </a:r>
          <a:r>
            <a:rPr lang="ar-JO" b="1" dirty="0" err="1"/>
            <a:t>لى</a:t>
          </a:r>
          <a:r>
            <a:rPr lang="ar-JO" b="1" dirty="0"/>
            <a:t> الجنوب</a:t>
          </a:r>
          <a:r>
            <a:rPr lang="ar-SA" b="1" dirty="0"/>
            <a:t>ِ</a:t>
          </a:r>
          <a:r>
            <a:rPr lang="ar-JO" b="1" dirty="0"/>
            <a:t> أدى </a:t>
          </a:r>
          <a:r>
            <a:rPr lang="ar-SA" b="1" dirty="0"/>
            <a:t>إ</a:t>
          </a:r>
          <a:r>
            <a:rPr lang="ar-JO" b="1" dirty="0" err="1"/>
            <a:t>لى</a:t>
          </a:r>
          <a:r>
            <a:rPr lang="ar-JO" b="1" dirty="0"/>
            <a:t> :</a:t>
          </a:r>
          <a:endParaRPr lang="en-GB" dirty="0"/>
        </a:p>
      </dgm:t>
    </dgm:pt>
    <dgm:pt modelId="{2A06EDF3-4E41-4694-A2CD-AAC3EC772234}" type="sibTrans" cxnId="{BEDA5970-6848-43A3-9958-D29E4EBA930D}">
      <dgm:prSet/>
      <dgm:spPr/>
      <dgm:t>
        <a:bodyPr/>
        <a:lstStyle/>
        <a:p>
          <a:endParaRPr lang="en-GB"/>
        </a:p>
      </dgm:t>
    </dgm:pt>
    <dgm:pt modelId="{B5CE8BAF-2383-4E67-A10B-AF07F17D77D2}" type="parTrans" cxnId="{BEDA5970-6848-43A3-9958-D29E4EBA930D}">
      <dgm:prSet/>
      <dgm:spPr/>
      <dgm:t>
        <a:bodyPr/>
        <a:lstStyle/>
        <a:p>
          <a:endParaRPr lang="en-GB"/>
        </a:p>
      </dgm:t>
    </dgm:pt>
    <dgm:pt modelId="{17FCCAFB-8B2B-48AF-B1B0-DC5670273215}" type="pres">
      <dgm:prSet presAssocID="{FBC35A65-52B8-4C49-90E2-CFF0F508D40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4D0D43B-A124-490A-A9AB-FD638322A002}" type="pres">
      <dgm:prSet presAssocID="{8138EFC9-4AC5-4B32-9BDA-54595504519D}" presName="singleCycle" presStyleCnt="0"/>
      <dgm:spPr/>
    </dgm:pt>
    <dgm:pt modelId="{F30C748A-A9C3-4981-BB89-E0D08F10F3EF}" type="pres">
      <dgm:prSet presAssocID="{8138EFC9-4AC5-4B32-9BDA-54595504519D}" presName="singleCenter" presStyleLbl="node1" presStyleIdx="0" presStyleCnt="4" custScaleX="176426" custLinFactNeighborX="177" custLinFactNeighborY="-8717">
        <dgm:presLayoutVars>
          <dgm:chMax val="7"/>
          <dgm:chPref val="7"/>
        </dgm:presLayoutVars>
      </dgm:prSet>
      <dgm:spPr/>
    </dgm:pt>
    <dgm:pt modelId="{09F8C6D1-A90A-4268-B5FD-86DEB70959E4}" type="pres">
      <dgm:prSet presAssocID="{B5CE8BAF-2383-4E67-A10B-AF07F17D77D2}" presName="Name56" presStyleLbl="parChTrans1D2" presStyleIdx="0" presStyleCnt="3"/>
      <dgm:spPr/>
    </dgm:pt>
    <dgm:pt modelId="{D2813EB8-1F79-47E3-9089-41550412849C}" type="pres">
      <dgm:prSet presAssocID="{F95C3DC4-09BA-495E-BBE1-EDE2CC7A4C91}" presName="text0" presStyleLbl="node1" presStyleIdx="1" presStyleCnt="4" custScaleX="439463">
        <dgm:presLayoutVars>
          <dgm:bulletEnabled val="1"/>
        </dgm:presLayoutVars>
      </dgm:prSet>
      <dgm:spPr/>
    </dgm:pt>
    <dgm:pt modelId="{D9BF837D-0A69-4B53-A9B6-67F0BEEF3A2B}" type="pres">
      <dgm:prSet presAssocID="{2F65990A-343A-4254-9346-E5F9B6DBF896}" presName="Name56" presStyleLbl="parChTrans1D2" presStyleIdx="1" presStyleCnt="3"/>
      <dgm:spPr/>
    </dgm:pt>
    <dgm:pt modelId="{1FF5B728-13AD-4CC8-8233-E905FA2B1662}" type="pres">
      <dgm:prSet presAssocID="{59F95757-4233-4FDF-9685-46C06C794F41}" presName="text0" presStyleLbl="node1" presStyleIdx="2" presStyleCnt="4" custScaleX="391892">
        <dgm:presLayoutVars>
          <dgm:bulletEnabled val="1"/>
        </dgm:presLayoutVars>
      </dgm:prSet>
      <dgm:spPr/>
    </dgm:pt>
    <dgm:pt modelId="{054CD2E1-16C6-4DCC-A7F5-A22BF9E520FA}" type="pres">
      <dgm:prSet presAssocID="{15FA5972-29CB-4E50-B809-B9F6014D12AE}" presName="Name56" presStyleLbl="parChTrans1D2" presStyleIdx="2" presStyleCnt="3"/>
      <dgm:spPr/>
    </dgm:pt>
    <dgm:pt modelId="{6E5265E3-2DD2-4B0B-B3D7-95A93877BAF0}" type="pres">
      <dgm:prSet presAssocID="{2B5613CF-D55E-43AD-A063-13C7825AEB2A}" presName="text0" presStyleLbl="node1" presStyleIdx="3" presStyleCnt="4" custScaleX="394219">
        <dgm:presLayoutVars>
          <dgm:bulletEnabled val="1"/>
        </dgm:presLayoutVars>
      </dgm:prSet>
      <dgm:spPr/>
    </dgm:pt>
  </dgm:ptLst>
  <dgm:cxnLst>
    <dgm:cxn modelId="{524B3105-2DEA-49D5-9C7D-0C2DBBAC8CEE}" srcId="{8138EFC9-4AC5-4B32-9BDA-54595504519D}" destId="{59F95757-4233-4FDF-9685-46C06C794F41}" srcOrd="1" destOrd="0" parTransId="{2F65990A-343A-4254-9346-E5F9B6DBF896}" sibTransId="{245E30E6-7DEE-4099-9502-40432B06CDE9}"/>
    <dgm:cxn modelId="{F1CB8E07-D8B4-4B58-86EB-E7B6EC768D94}" type="presOf" srcId="{59F95757-4233-4FDF-9685-46C06C794F41}" destId="{1FF5B728-13AD-4CC8-8233-E905FA2B1662}" srcOrd="0" destOrd="0" presId="urn:microsoft.com/office/officeart/2008/layout/RadialCluster"/>
    <dgm:cxn modelId="{28004511-4BD0-4DDA-8A50-114EF8D9098E}" srcId="{8138EFC9-4AC5-4B32-9BDA-54595504519D}" destId="{2B5613CF-D55E-43AD-A063-13C7825AEB2A}" srcOrd="2" destOrd="0" parTransId="{15FA5972-29CB-4E50-B809-B9F6014D12AE}" sibTransId="{1B4B0691-6E8B-43ED-8378-DFF0B22B9347}"/>
    <dgm:cxn modelId="{83D10040-E3CB-452E-A7C4-87625F03F546}" type="presOf" srcId="{8138EFC9-4AC5-4B32-9BDA-54595504519D}" destId="{F30C748A-A9C3-4981-BB89-E0D08F10F3EF}" srcOrd="0" destOrd="0" presId="urn:microsoft.com/office/officeart/2008/layout/RadialCluster"/>
    <dgm:cxn modelId="{067AFB5B-09F6-4449-BB0D-E2928DBC2BB8}" type="presOf" srcId="{FBC35A65-52B8-4C49-90E2-CFF0F508D40E}" destId="{17FCCAFB-8B2B-48AF-B1B0-DC5670273215}" srcOrd="0" destOrd="0" presId="urn:microsoft.com/office/officeart/2008/layout/RadialCluster"/>
    <dgm:cxn modelId="{B97FE85E-6C39-46B7-9E32-C6AB3DB261EE}" srcId="{FBC35A65-52B8-4C49-90E2-CFF0F508D40E}" destId="{8138EFC9-4AC5-4B32-9BDA-54595504519D}" srcOrd="0" destOrd="0" parTransId="{8AC58BEE-2000-4FF7-B463-84F3333166F6}" sibTransId="{D6534340-22E6-4664-901E-4343E5ED5B66}"/>
    <dgm:cxn modelId="{E3480166-F813-4CAA-941E-78660B98DD1C}" type="presOf" srcId="{B5CE8BAF-2383-4E67-A10B-AF07F17D77D2}" destId="{09F8C6D1-A90A-4268-B5FD-86DEB70959E4}" srcOrd="0" destOrd="0" presId="urn:microsoft.com/office/officeart/2008/layout/RadialCluster"/>
    <dgm:cxn modelId="{BEDA5970-6848-43A3-9958-D29E4EBA930D}" srcId="{8138EFC9-4AC5-4B32-9BDA-54595504519D}" destId="{F95C3DC4-09BA-495E-BBE1-EDE2CC7A4C91}" srcOrd="0" destOrd="0" parTransId="{B5CE8BAF-2383-4E67-A10B-AF07F17D77D2}" sibTransId="{2A06EDF3-4E41-4694-A2CD-AAC3EC772234}"/>
    <dgm:cxn modelId="{78CE087D-EFF1-45E8-95C9-19C76FDF7888}" type="presOf" srcId="{F95C3DC4-09BA-495E-BBE1-EDE2CC7A4C91}" destId="{D2813EB8-1F79-47E3-9089-41550412849C}" srcOrd="0" destOrd="0" presId="urn:microsoft.com/office/officeart/2008/layout/RadialCluster"/>
    <dgm:cxn modelId="{7EDF49A1-B71B-41E8-819F-A4CEB0426765}" type="presOf" srcId="{2F65990A-343A-4254-9346-E5F9B6DBF896}" destId="{D9BF837D-0A69-4B53-A9B6-67F0BEEF3A2B}" srcOrd="0" destOrd="0" presId="urn:microsoft.com/office/officeart/2008/layout/RadialCluster"/>
    <dgm:cxn modelId="{BEFBCEAD-8C76-41DE-B395-9A7D249A6FEC}" type="presOf" srcId="{2B5613CF-D55E-43AD-A063-13C7825AEB2A}" destId="{6E5265E3-2DD2-4B0B-B3D7-95A93877BAF0}" srcOrd="0" destOrd="0" presId="urn:microsoft.com/office/officeart/2008/layout/RadialCluster"/>
    <dgm:cxn modelId="{E5DA01F9-D4F4-4CBC-AC0B-8EC64936478A}" type="presOf" srcId="{15FA5972-29CB-4E50-B809-B9F6014D12AE}" destId="{054CD2E1-16C6-4DCC-A7F5-A22BF9E520FA}" srcOrd="0" destOrd="0" presId="urn:microsoft.com/office/officeart/2008/layout/RadialCluster"/>
    <dgm:cxn modelId="{A34736DA-80A3-4A5F-BBAC-5461452F3790}" type="presParOf" srcId="{17FCCAFB-8B2B-48AF-B1B0-DC5670273215}" destId="{34D0D43B-A124-490A-A9AB-FD638322A002}" srcOrd="0" destOrd="0" presId="urn:microsoft.com/office/officeart/2008/layout/RadialCluster"/>
    <dgm:cxn modelId="{69D6E351-03F6-4B7E-BF6C-EB5D28C1841A}" type="presParOf" srcId="{34D0D43B-A124-490A-A9AB-FD638322A002}" destId="{F30C748A-A9C3-4981-BB89-E0D08F10F3EF}" srcOrd="0" destOrd="0" presId="urn:microsoft.com/office/officeart/2008/layout/RadialCluster"/>
    <dgm:cxn modelId="{9FC5F431-CD83-4C61-A882-F690F8E0149A}" type="presParOf" srcId="{34D0D43B-A124-490A-A9AB-FD638322A002}" destId="{09F8C6D1-A90A-4268-B5FD-86DEB70959E4}" srcOrd="1" destOrd="0" presId="urn:microsoft.com/office/officeart/2008/layout/RadialCluster"/>
    <dgm:cxn modelId="{2F0D3D10-4DB4-4B14-9E79-6E93200C3F3C}" type="presParOf" srcId="{34D0D43B-A124-490A-A9AB-FD638322A002}" destId="{D2813EB8-1F79-47E3-9089-41550412849C}" srcOrd="2" destOrd="0" presId="urn:microsoft.com/office/officeart/2008/layout/RadialCluster"/>
    <dgm:cxn modelId="{A7399660-E626-43AA-9F4B-B2C1C131656D}" type="presParOf" srcId="{34D0D43B-A124-490A-A9AB-FD638322A002}" destId="{D9BF837D-0A69-4B53-A9B6-67F0BEEF3A2B}" srcOrd="3" destOrd="0" presId="urn:microsoft.com/office/officeart/2008/layout/RadialCluster"/>
    <dgm:cxn modelId="{B214AB93-9E91-409A-9210-CEED7211EBE6}" type="presParOf" srcId="{34D0D43B-A124-490A-A9AB-FD638322A002}" destId="{1FF5B728-13AD-4CC8-8233-E905FA2B1662}" srcOrd="4" destOrd="0" presId="urn:microsoft.com/office/officeart/2008/layout/RadialCluster"/>
    <dgm:cxn modelId="{20CFA20C-DCD4-4BE7-B31E-311322BA3985}" type="presParOf" srcId="{34D0D43B-A124-490A-A9AB-FD638322A002}" destId="{054CD2E1-16C6-4DCC-A7F5-A22BF9E520FA}" srcOrd="5" destOrd="0" presId="urn:microsoft.com/office/officeart/2008/layout/RadialCluster"/>
    <dgm:cxn modelId="{9CE5F891-BDB0-4F22-A9BE-7E535969CB38}" type="presParOf" srcId="{34D0D43B-A124-490A-A9AB-FD638322A002}" destId="{6E5265E3-2DD2-4B0B-B3D7-95A93877BAF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7E788F-DF5D-4BE2-9566-82A5747FB6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5DA24D6-44D3-4803-8629-33D937FE4225}">
      <dgm:prSet phldrT="[نص]"/>
      <dgm:spPr>
        <a:solidFill>
          <a:srgbClr val="009B89"/>
        </a:solidFill>
      </dgm:spPr>
      <dgm:t>
        <a:bodyPr/>
        <a:lstStyle/>
        <a:p>
          <a:pPr algn="r" rtl="1"/>
          <a:r>
            <a:rPr lang="ar-J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عل</a:t>
          </a:r>
          <a:r>
            <a: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ّ</a:t>
          </a:r>
          <a:r>
            <a:rPr lang="ar-J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ل</a:t>
          </a:r>
          <a:r>
            <a: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ْ</a:t>
          </a:r>
          <a:r>
            <a:rPr lang="ar-J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ما يلي :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0C5E8A-2B83-48E7-B182-D3C1DE9D3628}" type="parTrans" cxnId="{0E973C7D-8BF5-4010-8E2E-5617BB16AC57}">
      <dgm:prSet/>
      <dgm:spPr/>
      <dgm:t>
        <a:bodyPr/>
        <a:lstStyle/>
        <a:p>
          <a:endParaRPr lang="en-GB"/>
        </a:p>
      </dgm:t>
    </dgm:pt>
    <dgm:pt modelId="{7C0B9F3E-9390-4939-8040-8E632C180BA6}" type="sibTrans" cxnId="{0E973C7D-8BF5-4010-8E2E-5617BB16AC57}">
      <dgm:prSet/>
      <dgm:spPr/>
      <dgm:t>
        <a:bodyPr/>
        <a:lstStyle/>
        <a:p>
          <a:endParaRPr lang="en-GB"/>
        </a:p>
      </dgm:t>
    </dgm:pt>
    <dgm:pt modelId="{2092307F-4A81-4398-AC36-D969B6A2265B}">
      <dgm:prSet phldrT="[نص]" custT="1"/>
      <dgm:spPr/>
      <dgm:t>
        <a:bodyPr/>
        <a:lstStyle/>
        <a:p>
          <a:pPr algn="r" rtl="1">
            <a:buNone/>
          </a:pPr>
          <a:r>
            <a:rPr lang="ar-JO" sz="2000" b="1" dirty="0"/>
            <a:t>1-تتلق</a:t>
          </a:r>
          <a:r>
            <a:rPr lang="ar-SA" sz="2000" b="1" dirty="0"/>
            <a:t>ّ</a:t>
          </a:r>
          <a:r>
            <a:rPr lang="ar-JO" sz="2000" b="1" dirty="0"/>
            <a:t>ى السفوح</a:t>
          </a:r>
          <a:r>
            <a:rPr lang="ar-SA" sz="2000" b="1" dirty="0"/>
            <a:t>ُ</a:t>
          </a:r>
          <a:r>
            <a:rPr lang="ar-JO" sz="2000" b="1" dirty="0"/>
            <a:t> الغربي</a:t>
          </a:r>
          <a:r>
            <a:rPr lang="ar-SA" sz="2000" b="1" dirty="0"/>
            <a:t>ّ</a:t>
          </a:r>
          <a:r>
            <a:rPr lang="ar-JO" sz="2000" b="1" dirty="0"/>
            <a:t>ة</a:t>
          </a:r>
          <a:r>
            <a:rPr lang="ar-SA" sz="2000" b="1" dirty="0"/>
            <a:t>ُ</a:t>
          </a:r>
          <a:r>
            <a:rPr lang="ar-JO" sz="2000" b="1" dirty="0"/>
            <a:t> لجبال</a:t>
          </a:r>
          <a:r>
            <a:rPr lang="ar-SA" sz="2000" b="1" dirty="0"/>
            <a:t>ِ</a:t>
          </a:r>
          <a:r>
            <a:rPr lang="ar-JO" sz="2000" b="1" dirty="0"/>
            <a:t> فلسطين</a:t>
          </a:r>
          <a:r>
            <a:rPr lang="ar-SA" sz="2000" b="1" dirty="0"/>
            <a:t>َ</a:t>
          </a:r>
          <a:r>
            <a:rPr lang="ar-JO" sz="2000" b="1" dirty="0"/>
            <a:t> كميات</a:t>
          </a:r>
          <a:r>
            <a:rPr lang="ar-SA" sz="2000" b="1" dirty="0"/>
            <a:t>ٍ</a:t>
          </a:r>
          <a:r>
            <a:rPr lang="ar-JO" sz="2000" b="1" dirty="0"/>
            <a:t> كبير</a:t>
          </a:r>
          <a:r>
            <a:rPr lang="ar-SA" sz="2000" b="1" dirty="0"/>
            <a:t>ةً</a:t>
          </a:r>
          <a:r>
            <a:rPr lang="ar-JO" sz="2000" b="1" dirty="0"/>
            <a:t> من ال</a:t>
          </a:r>
          <a:r>
            <a:rPr lang="ar-SA" sz="2000" b="1" dirty="0"/>
            <a:t>أ</a:t>
          </a:r>
          <a:r>
            <a:rPr lang="ar-JO" sz="2000" b="1" dirty="0"/>
            <a:t>مطار</a:t>
          </a:r>
          <a:r>
            <a:rPr lang="ar-SA" sz="2000" b="1" dirty="0"/>
            <a:t>ِ</a:t>
          </a:r>
          <a:r>
            <a:rPr lang="ar-JO" sz="2000" b="1" dirty="0"/>
            <a:t> شتاء</a:t>
          </a:r>
          <a:r>
            <a:rPr lang="ar-SA" sz="2000" b="1" dirty="0"/>
            <a:t>ً.</a:t>
          </a:r>
          <a:r>
            <a:rPr lang="ar-JO" sz="2000" b="1" dirty="0"/>
            <a:t> </a:t>
          </a:r>
          <a:endParaRPr lang="en-GB" sz="2000" b="1" dirty="0"/>
        </a:p>
      </dgm:t>
    </dgm:pt>
    <dgm:pt modelId="{CF5B3637-A8C4-4FDA-9068-454F5CECB378}" type="parTrans" cxnId="{905AB395-9118-4C6B-B755-164C9CD81DEF}">
      <dgm:prSet/>
      <dgm:spPr/>
      <dgm:t>
        <a:bodyPr/>
        <a:lstStyle/>
        <a:p>
          <a:endParaRPr lang="en-GB"/>
        </a:p>
      </dgm:t>
    </dgm:pt>
    <dgm:pt modelId="{152C7177-148F-40EA-926B-F7F598789A36}" type="sibTrans" cxnId="{905AB395-9118-4C6B-B755-164C9CD81DEF}">
      <dgm:prSet/>
      <dgm:spPr/>
      <dgm:t>
        <a:bodyPr/>
        <a:lstStyle/>
        <a:p>
          <a:endParaRPr lang="en-GB"/>
        </a:p>
      </dgm:t>
    </dgm:pt>
    <dgm:pt modelId="{EA1D9596-1569-4D69-882F-82FFBC7F4004}">
      <dgm:prSet phldrT="[نص]" custT="1"/>
      <dgm:spPr>
        <a:solidFill>
          <a:srgbClr val="009B89"/>
        </a:solidFill>
      </dgm:spPr>
      <dgm:t>
        <a:bodyPr/>
        <a:lstStyle/>
        <a:p>
          <a:pPr algn="r" rtl="1"/>
          <a:r>
            <a:rPr lang="ar-JO" sz="3200" dirty="0"/>
            <a:t>بسبب</a:t>
          </a:r>
          <a:r>
            <a:rPr lang="ar-SA" sz="3200" dirty="0"/>
            <a:t>ِ</a:t>
          </a:r>
          <a:r>
            <a:rPr lang="ar-JO" sz="3200" dirty="0"/>
            <a:t> </a:t>
          </a:r>
          <a:r>
            <a:rPr lang="ar-JO" sz="3200" dirty="0" err="1"/>
            <a:t>مواجهت</a:t>
          </a:r>
          <a:r>
            <a:rPr lang="ar-SA" sz="3200" dirty="0"/>
            <a:t>ِ</a:t>
          </a:r>
          <a:r>
            <a:rPr lang="ar-JO" sz="3200" dirty="0"/>
            <a:t>ها للرياح</a:t>
          </a:r>
          <a:r>
            <a:rPr lang="ar-SA" sz="3200" dirty="0"/>
            <a:t>ِ</a:t>
          </a:r>
          <a:r>
            <a:rPr lang="ar-JO" sz="3200" dirty="0"/>
            <a:t> القادمة</a:t>
          </a:r>
          <a:r>
            <a:rPr lang="ar-SA" sz="3200" dirty="0"/>
            <a:t>ِ</a:t>
          </a:r>
          <a:r>
            <a:rPr lang="ar-JO" sz="3200" dirty="0"/>
            <a:t> من البحر</a:t>
          </a:r>
          <a:r>
            <a:rPr lang="ar-SA" sz="3200" dirty="0"/>
            <a:t>ِ</a:t>
          </a:r>
          <a:r>
            <a:rPr lang="ar-JO" sz="3200" dirty="0"/>
            <a:t> المتوسط </a:t>
          </a:r>
          <a:r>
            <a:rPr lang="ar-SA" sz="3200" dirty="0"/>
            <a:t>.</a:t>
          </a:r>
          <a:endParaRPr lang="en-GB" sz="3200" dirty="0"/>
        </a:p>
      </dgm:t>
    </dgm:pt>
    <dgm:pt modelId="{C51546C9-A7CE-4F62-A2A6-5553C9CB4D9F}" type="parTrans" cxnId="{364A12D4-36B1-40DE-86B2-44D4BAC39B9C}">
      <dgm:prSet/>
      <dgm:spPr/>
      <dgm:t>
        <a:bodyPr/>
        <a:lstStyle/>
        <a:p>
          <a:endParaRPr lang="en-GB"/>
        </a:p>
      </dgm:t>
    </dgm:pt>
    <dgm:pt modelId="{91B4635C-EA13-45A0-BEFC-E127B75E6356}" type="sibTrans" cxnId="{364A12D4-36B1-40DE-86B2-44D4BAC39B9C}">
      <dgm:prSet/>
      <dgm:spPr/>
      <dgm:t>
        <a:bodyPr/>
        <a:lstStyle/>
        <a:p>
          <a:endParaRPr lang="en-GB"/>
        </a:p>
      </dgm:t>
    </dgm:pt>
    <dgm:pt modelId="{0071F4AE-385C-4FCA-83A3-5BBD9F414EF1}">
      <dgm:prSet phldrT="[نص]" custT="1"/>
      <dgm:spPr/>
      <dgm:t>
        <a:bodyPr/>
        <a:lstStyle/>
        <a:p>
          <a:pPr algn="r" rtl="1">
            <a:buNone/>
          </a:pPr>
          <a:r>
            <a:rPr lang="ar-JO" sz="2000" b="1" dirty="0"/>
            <a:t>2- قلة ال</a:t>
          </a:r>
          <a:r>
            <a:rPr lang="ar-SA" sz="2000" b="1" dirty="0"/>
            <a:t>أ</a:t>
          </a:r>
          <a:r>
            <a:rPr lang="ar-JO" sz="2000" b="1" dirty="0"/>
            <a:t>مطار</a:t>
          </a:r>
          <a:r>
            <a:rPr lang="ar-SA" sz="2000" b="1" dirty="0"/>
            <a:t>ِ</a:t>
          </a:r>
          <a:r>
            <a:rPr lang="ar-JO" sz="2000" b="1" dirty="0"/>
            <a:t> </a:t>
          </a:r>
          <a:r>
            <a:rPr lang="ar-SA" sz="2000" b="1" dirty="0"/>
            <a:t>التي تسقطُ </a:t>
          </a:r>
          <a:r>
            <a:rPr lang="ar-JO" sz="2000" b="1" dirty="0"/>
            <a:t>على السفوح</a:t>
          </a:r>
          <a:r>
            <a:rPr lang="ar-SA" sz="2000" b="1" dirty="0"/>
            <a:t>ِ</a:t>
          </a:r>
          <a:r>
            <a:rPr lang="ar-JO" sz="2000" b="1" dirty="0"/>
            <a:t> الشرقي</a:t>
          </a:r>
          <a:r>
            <a:rPr lang="ar-SA" sz="2000" b="1" dirty="0"/>
            <a:t>ّ</a:t>
          </a:r>
          <a:r>
            <a:rPr lang="ar-JO" sz="2000" b="1" dirty="0"/>
            <a:t>ة</a:t>
          </a:r>
          <a:r>
            <a:rPr lang="ar-SA" sz="2000" b="1" dirty="0"/>
            <a:t>ِ</a:t>
          </a:r>
          <a:r>
            <a:rPr lang="ar-JO" sz="2000" b="1" dirty="0"/>
            <a:t> للمرتفعات</a:t>
          </a:r>
          <a:r>
            <a:rPr lang="ar-SA" sz="2000" b="1" dirty="0"/>
            <a:t>ِ</a:t>
          </a:r>
          <a:r>
            <a:rPr lang="ar-JO" sz="2000" b="1" dirty="0"/>
            <a:t> الجبلي</a:t>
          </a:r>
          <a:r>
            <a:rPr lang="ar-SA" sz="2000" b="1" dirty="0"/>
            <a:t>ّ</a:t>
          </a:r>
          <a:r>
            <a:rPr lang="ar-JO" sz="2000" b="1" dirty="0"/>
            <a:t>ة</a:t>
          </a:r>
          <a:r>
            <a:rPr lang="ar-SA" sz="2000" b="1" dirty="0"/>
            <a:t>ِ</a:t>
          </a:r>
          <a:r>
            <a:rPr lang="ar-JO" sz="2000" b="1" dirty="0"/>
            <a:t> الفلسطيني</a:t>
          </a:r>
          <a:r>
            <a:rPr lang="ar-SA" sz="2000" b="1" dirty="0"/>
            <a:t>ّ</a:t>
          </a:r>
          <a:r>
            <a:rPr lang="ar-JO" sz="2000" b="1" dirty="0"/>
            <a:t>ة</a:t>
          </a:r>
          <a:r>
            <a:rPr lang="ar-SA" sz="2000" b="1" dirty="0"/>
            <a:t>ِ.</a:t>
          </a:r>
          <a:endParaRPr lang="en-GB" sz="2000" b="1" dirty="0"/>
        </a:p>
      </dgm:t>
    </dgm:pt>
    <dgm:pt modelId="{12026D32-9E31-4619-B73C-1C9FD266A830}" type="parTrans" cxnId="{2B994A48-9A58-4451-A2FC-C253E04BC84A}">
      <dgm:prSet/>
      <dgm:spPr/>
      <dgm:t>
        <a:bodyPr/>
        <a:lstStyle/>
        <a:p>
          <a:endParaRPr lang="en-GB"/>
        </a:p>
      </dgm:t>
    </dgm:pt>
    <dgm:pt modelId="{6494BA4B-2396-43CA-8CF0-5B1E4DEED72D}" type="sibTrans" cxnId="{2B994A48-9A58-4451-A2FC-C253E04BC84A}">
      <dgm:prSet/>
      <dgm:spPr/>
      <dgm:t>
        <a:bodyPr/>
        <a:lstStyle/>
        <a:p>
          <a:endParaRPr lang="en-GB"/>
        </a:p>
      </dgm:t>
    </dgm:pt>
    <dgm:pt modelId="{D8DE16E8-3963-4B6B-B2DF-3B38889EF57E}" type="pres">
      <dgm:prSet presAssocID="{F07E788F-DF5D-4BE2-9566-82A5747FB666}" presName="linear" presStyleCnt="0">
        <dgm:presLayoutVars>
          <dgm:animLvl val="lvl"/>
          <dgm:resizeHandles val="exact"/>
        </dgm:presLayoutVars>
      </dgm:prSet>
      <dgm:spPr/>
    </dgm:pt>
    <dgm:pt modelId="{8477D1B6-1768-42C2-A051-E1384341F97A}" type="pres">
      <dgm:prSet presAssocID="{25DA24D6-44D3-4803-8629-33D937FE4225}" presName="parentText" presStyleLbl="node1" presStyleIdx="0" presStyleCnt="2" custScaleY="47084">
        <dgm:presLayoutVars>
          <dgm:chMax val="0"/>
          <dgm:bulletEnabled val="1"/>
        </dgm:presLayoutVars>
      </dgm:prSet>
      <dgm:spPr/>
    </dgm:pt>
    <dgm:pt modelId="{D1C85E91-7087-443B-8096-6FA628F3E039}" type="pres">
      <dgm:prSet presAssocID="{25DA24D6-44D3-4803-8629-33D937FE4225}" presName="childText" presStyleLbl="revTx" presStyleIdx="0" presStyleCnt="2">
        <dgm:presLayoutVars>
          <dgm:bulletEnabled val="1"/>
        </dgm:presLayoutVars>
      </dgm:prSet>
      <dgm:spPr/>
    </dgm:pt>
    <dgm:pt modelId="{9AA5FB75-E7BB-493A-AD09-F26CC0279A0D}" type="pres">
      <dgm:prSet presAssocID="{EA1D9596-1569-4D69-882F-82FFBC7F4004}" presName="parentText" presStyleLbl="node1" presStyleIdx="1" presStyleCnt="2" custScaleY="66733">
        <dgm:presLayoutVars>
          <dgm:chMax val="0"/>
          <dgm:bulletEnabled val="1"/>
        </dgm:presLayoutVars>
      </dgm:prSet>
      <dgm:spPr/>
    </dgm:pt>
    <dgm:pt modelId="{A766FE30-DFB3-45DF-A0E6-DBD0BBB8124E}" type="pres">
      <dgm:prSet presAssocID="{EA1D9596-1569-4D69-882F-82FFBC7F400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92FD446-F2BE-4C5E-9EBF-529258255B31}" type="presOf" srcId="{0071F4AE-385C-4FCA-83A3-5BBD9F414EF1}" destId="{A766FE30-DFB3-45DF-A0E6-DBD0BBB8124E}" srcOrd="0" destOrd="0" presId="urn:microsoft.com/office/officeart/2005/8/layout/vList2"/>
    <dgm:cxn modelId="{2B994A48-9A58-4451-A2FC-C253E04BC84A}" srcId="{EA1D9596-1569-4D69-882F-82FFBC7F4004}" destId="{0071F4AE-385C-4FCA-83A3-5BBD9F414EF1}" srcOrd="0" destOrd="0" parTransId="{12026D32-9E31-4619-B73C-1C9FD266A830}" sibTransId="{6494BA4B-2396-43CA-8CF0-5B1E4DEED72D}"/>
    <dgm:cxn modelId="{0E973C7D-8BF5-4010-8E2E-5617BB16AC57}" srcId="{F07E788F-DF5D-4BE2-9566-82A5747FB666}" destId="{25DA24D6-44D3-4803-8629-33D937FE4225}" srcOrd="0" destOrd="0" parTransId="{820C5E8A-2B83-48E7-B182-D3C1DE9D3628}" sibTransId="{7C0B9F3E-9390-4939-8040-8E632C180BA6}"/>
    <dgm:cxn modelId="{75E13786-A257-4776-BDA6-3068094DE6EF}" type="presOf" srcId="{2092307F-4A81-4398-AC36-D969B6A2265B}" destId="{D1C85E91-7087-443B-8096-6FA628F3E039}" srcOrd="0" destOrd="0" presId="urn:microsoft.com/office/officeart/2005/8/layout/vList2"/>
    <dgm:cxn modelId="{BE22B686-0D74-487B-9DBC-DCE488BC8A31}" type="presOf" srcId="{25DA24D6-44D3-4803-8629-33D937FE4225}" destId="{8477D1B6-1768-42C2-A051-E1384341F97A}" srcOrd="0" destOrd="0" presId="urn:microsoft.com/office/officeart/2005/8/layout/vList2"/>
    <dgm:cxn modelId="{97CB4B8D-1A8A-4EF5-AF89-334CBCC47275}" type="presOf" srcId="{F07E788F-DF5D-4BE2-9566-82A5747FB666}" destId="{D8DE16E8-3963-4B6B-B2DF-3B38889EF57E}" srcOrd="0" destOrd="0" presId="urn:microsoft.com/office/officeart/2005/8/layout/vList2"/>
    <dgm:cxn modelId="{905AB395-9118-4C6B-B755-164C9CD81DEF}" srcId="{25DA24D6-44D3-4803-8629-33D937FE4225}" destId="{2092307F-4A81-4398-AC36-D969B6A2265B}" srcOrd="0" destOrd="0" parTransId="{CF5B3637-A8C4-4FDA-9068-454F5CECB378}" sibTransId="{152C7177-148F-40EA-926B-F7F598789A36}"/>
    <dgm:cxn modelId="{A228ABAD-9587-471F-A852-7DD8F8822F3F}" type="presOf" srcId="{EA1D9596-1569-4D69-882F-82FFBC7F4004}" destId="{9AA5FB75-E7BB-493A-AD09-F26CC0279A0D}" srcOrd="0" destOrd="0" presId="urn:microsoft.com/office/officeart/2005/8/layout/vList2"/>
    <dgm:cxn modelId="{364A12D4-36B1-40DE-86B2-44D4BAC39B9C}" srcId="{F07E788F-DF5D-4BE2-9566-82A5747FB666}" destId="{EA1D9596-1569-4D69-882F-82FFBC7F4004}" srcOrd="1" destOrd="0" parTransId="{C51546C9-A7CE-4F62-A2A6-5553C9CB4D9F}" sibTransId="{91B4635C-EA13-45A0-BEFC-E127B75E6356}"/>
    <dgm:cxn modelId="{70B96B11-EEE4-474B-AAE5-09C88E482F4B}" type="presParOf" srcId="{D8DE16E8-3963-4B6B-B2DF-3B38889EF57E}" destId="{8477D1B6-1768-42C2-A051-E1384341F97A}" srcOrd="0" destOrd="0" presId="urn:microsoft.com/office/officeart/2005/8/layout/vList2"/>
    <dgm:cxn modelId="{A28F83D8-C6F9-47CF-9470-51E450F7E11C}" type="presParOf" srcId="{D8DE16E8-3963-4B6B-B2DF-3B38889EF57E}" destId="{D1C85E91-7087-443B-8096-6FA628F3E039}" srcOrd="1" destOrd="0" presId="urn:microsoft.com/office/officeart/2005/8/layout/vList2"/>
    <dgm:cxn modelId="{D0F5FD92-6275-4E34-8972-92579EC7F8DF}" type="presParOf" srcId="{D8DE16E8-3963-4B6B-B2DF-3B38889EF57E}" destId="{9AA5FB75-E7BB-493A-AD09-F26CC0279A0D}" srcOrd="2" destOrd="0" presId="urn:microsoft.com/office/officeart/2005/8/layout/vList2"/>
    <dgm:cxn modelId="{58104AD2-1089-47F9-A6DD-921CBB32BD5A}" type="presParOf" srcId="{D8DE16E8-3963-4B6B-B2DF-3B38889EF57E}" destId="{A766FE30-DFB3-45DF-A0E6-DBD0BBB8124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FBC313-0884-4F96-BAC2-076A6690695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51BF5A1-09CB-47F0-9121-FDBFBAB05986}">
      <dgm:prSet phldrT="[نص]" custT="1"/>
      <dgm:spPr>
        <a:solidFill>
          <a:srgbClr val="009B89"/>
        </a:solidFill>
      </dgm:spPr>
      <dgm:t>
        <a:bodyPr/>
        <a:lstStyle/>
        <a:p>
          <a:r>
            <a:rPr lang="ar-SA" sz="4400" dirty="0"/>
            <a:t> </a:t>
          </a:r>
          <a:r>
            <a:rPr lang="ar-JO" sz="4400" dirty="0"/>
            <a:t>عل</a:t>
          </a:r>
          <a:r>
            <a:rPr lang="ar-SA" sz="4400" dirty="0"/>
            <a:t>ّ</a:t>
          </a:r>
          <a:r>
            <a:rPr lang="ar-JO" sz="4400" dirty="0"/>
            <a:t>ل</a:t>
          </a:r>
          <a:r>
            <a:rPr lang="ar-SA" sz="4400" dirty="0"/>
            <a:t>ْ:</a:t>
          </a:r>
          <a:endParaRPr lang="en-GB" sz="4400" dirty="0"/>
        </a:p>
      </dgm:t>
    </dgm:pt>
    <dgm:pt modelId="{252815D3-E1CB-46CD-84DB-BCE364538CE6}" type="parTrans" cxnId="{6D488FA8-1EB9-49FD-8F1E-BF0EF1350013}">
      <dgm:prSet/>
      <dgm:spPr/>
      <dgm:t>
        <a:bodyPr/>
        <a:lstStyle/>
        <a:p>
          <a:endParaRPr lang="en-GB"/>
        </a:p>
      </dgm:t>
    </dgm:pt>
    <dgm:pt modelId="{9C8EF4EF-D1AE-42E7-9FF7-D2E85B513936}" type="sibTrans" cxnId="{6D488FA8-1EB9-49FD-8F1E-BF0EF1350013}">
      <dgm:prSet/>
      <dgm:spPr/>
      <dgm:t>
        <a:bodyPr/>
        <a:lstStyle/>
        <a:p>
          <a:endParaRPr lang="en-GB"/>
        </a:p>
      </dgm:t>
    </dgm:pt>
    <dgm:pt modelId="{C07753D2-0167-4963-83E0-B4594A98915E}">
      <dgm:prSet custT="1"/>
      <dgm:spPr>
        <a:ln>
          <a:noFill/>
        </a:ln>
      </dgm:spPr>
      <dgm:t>
        <a:bodyPr/>
        <a:lstStyle/>
        <a:p>
          <a:pPr algn="r" rtl="1">
            <a:buNone/>
          </a:pPr>
          <a:r>
            <a:rPr lang="ar-SA" sz="2800" dirty="0"/>
            <a:t>1- تسقطُ على </a:t>
          </a:r>
          <a:r>
            <a:rPr lang="ar-JO" sz="2800" dirty="0"/>
            <a:t>ال</a:t>
          </a:r>
          <a:r>
            <a:rPr lang="ar-SA" sz="2800" dirty="0"/>
            <a:t>أ</a:t>
          </a:r>
          <a:r>
            <a:rPr lang="ar-JO" sz="2800" dirty="0"/>
            <a:t>غوار</a:t>
          </a:r>
          <a:r>
            <a:rPr lang="ar-SA" sz="2800" dirty="0"/>
            <a:t>ِ</a:t>
          </a:r>
          <a:r>
            <a:rPr lang="ar-JO" sz="2800" dirty="0"/>
            <a:t> الشمالية</a:t>
          </a:r>
          <a:r>
            <a:rPr lang="ar-SA" sz="2800" dirty="0"/>
            <a:t>ِ</a:t>
          </a:r>
          <a:r>
            <a:rPr lang="ar-JO" sz="2800" dirty="0"/>
            <a:t> من فلسطين كميات</a:t>
          </a:r>
          <a:r>
            <a:rPr lang="ar-SA" sz="2800" dirty="0"/>
            <a:t>ٌ من الأمطارِ</a:t>
          </a:r>
          <a:r>
            <a:rPr lang="ar-JO" sz="2800" dirty="0"/>
            <a:t> </a:t>
          </a:r>
          <a:r>
            <a:rPr lang="ar-SA" sz="2800" dirty="0"/>
            <a:t>أ</a:t>
          </a:r>
          <a:r>
            <a:rPr lang="ar-JO" sz="2800" dirty="0"/>
            <a:t>كبر من</a:t>
          </a:r>
          <a:r>
            <a:rPr lang="ar-SA" sz="2800" dirty="0"/>
            <a:t> الكمياتِ التي تسقطُ على</a:t>
          </a:r>
          <a:r>
            <a:rPr lang="ar-EG" sz="2800" dirty="0"/>
            <a:t> </a:t>
          </a:r>
          <a:r>
            <a:rPr lang="ar-JO" sz="2800" dirty="0"/>
            <a:t>ال</a:t>
          </a:r>
          <a:r>
            <a:rPr lang="ar-SA" sz="2800" dirty="0"/>
            <a:t>أ</a:t>
          </a:r>
          <a:r>
            <a:rPr lang="ar-JO" sz="2800" dirty="0"/>
            <a:t>غوار</a:t>
          </a:r>
          <a:r>
            <a:rPr lang="ar-SA" sz="2800" dirty="0"/>
            <a:t>ِ</a:t>
          </a:r>
          <a:r>
            <a:rPr lang="ar-JO" sz="2800" dirty="0"/>
            <a:t> الجنوبي</a:t>
          </a:r>
          <a:r>
            <a:rPr lang="ar-SA" sz="2800" dirty="0"/>
            <a:t>ّ</a:t>
          </a:r>
          <a:r>
            <a:rPr lang="ar-JO" sz="2800" dirty="0"/>
            <a:t>ة</a:t>
          </a:r>
          <a:r>
            <a:rPr lang="ar-SA" sz="2800" dirty="0"/>
            <a:t>ِ</a:t>
          </a:r>
          <a:r>
            <a:rPr lang="ar-JO" sz="2800" dirty="0"/>
            <a:t> </a:t>
          </a:r>
          <a:r>
            <a:rPr lang="ar-EG" sz="2800" dirty="0"/>
            <a:t>؟</a:t>
          </a:r>
          <a:endParaRPr lang="en-GB" sz="2800" dirty="0"/>
        </a:p>
      </dgm:t>
    </dgm:pt>
    <dgm:pt modelId="{825FC443-68ED-434A-A124-3DB2BE5ADE7C}" type="parTrans" cxnId="{A7992FDE-4CE3-4AEC-9B9A-CD80FE93BD10}">
      <dgm:prSet/>
      <dgm:spPr/>
      <dgm:t>
        <a:bodyPr/>
        <a:lstStyle/>
        <a:p>
          <a:endParaRPr lang="en-GB"/>
        </a:p>
      </dgm:t>
    </dgm:pt>
    <dgm:pt modelId="{08184133-E0B5-4E5D-B3F1-B3D8C5B5DDA5}" type="sibTrans" cxnId="{A7992FDE-4CE3-4AEC-9B9A-CD80FE93BD10}">
      <dgm:prSet/>
      <dgm:spPr/>
      <dgm:t>
        <a:bodyPr/>
        <a:lstStyle/>
        <a:p>
          <a:endParaRPr lang="en-GB"/>
        </a:p>
      </dgm:t>
    </dgm:pt>
    <dgm:pt modelId="{76BC8F0F-B49A-4AB8-B792-BD1E0AC7C0B9}" type="pres">
      <dgm:prSet presAssocID="{95FBC313-0884-4F96-BAC2-076A66906957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7B55F391-16BA-4FCE-B51F-EA0B37C05155}" type="pres">
      <dgm:prSet presAssocID="{051BF5A1-09CB-47F0-9121-FDBFBAB05986}" presName="parentLin" presStyleCnt="0"/>
      <dgm:spPr/>
    </dgm:pt>
    <dgm:pt modelId="{7566661D-273C-45D2-B08D-69FCC6F56BF5}" type="pres">
      <dgm:prSet presAssocID="{051BF5A1-09CB-47F0-9121-FDBFBAB05986}" presName="parentLeftMargin" presStyleLbl="node1" presStyleIdx="0" presStyleCnt="1"/>
      <dgm:spPr/>
    </dgm:pt>
    <dgm:pt modelId="{2E9B8AC6-CD0F-462F-9E00-840E9D1BB800}" type="pres">
      <dgm:prSet presAssocID="{051BF5A1-09CB-47F0-9121-FDBFBAB05986}" presName="parentText" presStyleLbl="node1" presStyleIdx="0" presStyleCnt="1" custScaleX="56885" custScaleY="51994">
        <dgm:presLayoutVars>
          <dgm:chMax val="0"/>
          <dgm:bulletEnabled val="1"/>
        </dgm:presLayoutVars>
      </dgm:prSet>
      <dgm:spPr/>
    </dgm:pt>
    <dgm:pt modelId="{3FC9C515-D11C-47B8-8E20-A5D1363D3093}" type="pres">
      <dgm:prSet presAssocID="{051BF5A1-09CB-47F0-9121-FDBFBAB05986}" presName="negativeSpace" presStyleCnt="0"/>
      <dgm:spPr/>
    </dgm:pt>
    <dgm:pt modelId="{4125A47D-4A30-4536-A375-62B9F4EC48BF}" type="pres">
      <dgm:prSet presAssocID="{051BF5A1-09CB-47F0-9121-FDBFBAB0598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6EE2A6C-7CEF-4149-A96F-8719325B346B}" type="presOf" srcId="{95FBC313-0884-4F96-BAC2-076A66906957}" destId="{76BC8F0F-B49A-4AB8-B792-BD1E0AC7C0B9}" srcOrd="0" destOrd="0" presId="urn:microsoft.com/office/officeart/2005/8/layout/list1"/>
    <dgm:cxn modelId="{490E9E6E-F89F-42AC-A825-31E761B01B1D}" type="presOf" srcId="{051BF5A1-09CB-47F0-9121-FDBFBAB05986}" destId="{2E9B8AC6-CD0F-462F-9E00-840E9D1BB800}" srcOrd="1" destOrd="0" presId="urn:microsoft.com/office/officeart/2005/8/layout/list1"/>
    <dgm:cxn modelId="{37166FA5-F9BA-4589-A2B9-49D416A3DF8A}" type="presOf" srcId="{051BF5A1-09CB-47F0-9121-FDBFBAB05986}" destId="{7566661D-273C-45D2-B08D-69FCC6F56BF5}" srcOrd="0" destOrd="0" presId="urn:microsoft.com/office/officeart/2005/8/layout/list1"/>
    <dgm:cxn modelId="{6D488FA8-1EB9-49FD-8F1E-BF0EF1350013}" srcId="{95FBC313-0884-4F96-BAC2-076A66906957}" destId="{051BF5A1-09CB-47F0-9121-FDBFBAB05986}" srcOrd="0" destOrd="0" parTransId="{252815D3-E1CB-46CD-84DB-BCE364538CE6}" sibTransId="{9C8EF4EF-D1AE-42E7-9FF7-D2E85B513936}"/>
    <dgm:cxn modelId="{0F4F1CBC-F2B1-469C-8022-1BF522A33ACE}" type="presOf" srcId="{C07753D2-0167-4963-83E0-B4594A98915E}" destId="{4125A47D-4A30-4536-A375-62B9F4EC48BF}" srcOrd="0" destOrd="0" presId="urn:microsoft.com/office/officeart/2005/8/layout/list1"/>
    <dgm:cxn modelId="{A7992FDE-4CE3-4AEC-9B9A-CD80FE93BD10}" srcId="{051BF5A1-09CB-47F0-9121-FDBFBAB05986}" destId="{C07753D2-0167-4963-83E0-B4594A98915E}" srcOrd="0" destOrd="0" parTransId="{825FC443-68ED-434A-A124-3DB2BE5ADE7C}" sibTransId="{08184133-E0B5-4E5D-B3F1-B3D8C5B5DDA5}"/>
    <dgm:cxn modelId="{924B051A-9B45-4B71-A586-07EFAFD7512A}" type="presParOf" srcId="{76BC8F0F-B49A-4AB8-B792-BD1E0AC7C0B9}" destId="{7B55F391-16BA-4FCE-B51F-EA0B37C05155}" srcOrd="0" destOrd="0" presId="urn:microsoft.com/office/officeart/2005/8/layout/list1"/>
    <dgm:cxn modelId="{9FBA733F-FBE5-4FE6-BC5A-DA9D77D33930}" type="presParOf" srcId="{7B55F391-16BA-4FCE-B51F-EA0B37C05155}" destId="{7566661D-273C-45D2-B08D-69FCC6F56BF5}" srcOrd="0" destOrd="0" presId="urn:microsoft.com/office/officeart/2005/8/layout/list1"/>
    <dgm:cxn modelId="{01A7BAE3-2AA3-4433-9736-D2D469A30B5F}" type="presParOf" srcId="{7B55F391-16BA-4FCE-B51F-EA0B37C05155}" destId="{2E9B8AC6-CD0F-462F-9E00-840E9D1BB800}" srcOrd="1" destOrd="0" presId="urn:microsoft.com/office/officeart/2005/8/layout/list1"/>
    <dgm:cxn modelId="{B848B440-0264-4877-BA74-7A8D9D7CFE9F}" type="presParOf" srcId="{76BC8F0F-B49A-4AB8-B792-BD1E0AC7C0B9}" destId="{3FC9C515-D11C-47B8-8E20-A5D1363D3093}" srcOrd="1" destOrd="0" presId="urn:microsoft.com/office/officeart/2005/8/layout/list1"/>
    <dgm:cxn modelId="{6452A43B-BF7C-4122-A47A-DD817C67E984}" type="presParOf" srcId="{76BC8F0F-B49A-4AB8-B792-BD1E0AC7C0B9}" destId="{4125A47D-4A30-4536-A375-62B9F4EC48B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130ED3-2D1F-4520-8F0E-CF6D56488CD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0E18EF3-4BDC-4296-84BA-A289D0E923E5}">
      <dgm:prSet phldrT="[نص]" custT="1"/>
      <dgm:spPr>
        <a:solidFill>
          <a:srgbClr val="009B8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ar-JO" sz="2800" b="1" dirty="0"/>
            <a:t>2- الحرارة</a:t>
          </a:r>
          <a:endParaRPr lang="en-GB" sz="2800" b="1" dirty="0"/>
        </a:p>
      </dgm:t>
    </dgm:pt>
    <dgm:pt modelId="{BA0C4476-0125-48B4-8DF6-C4C4BFF42E16}" type="parTrans" cxnId="{78C7BCCA-0AAB-4DED-931A-E68BE19AA949}">
      <dgm:prSet/>
      <dgm:spPr/>
      <dgm:t>
        <a:bodyPr/>
        <a:lstStyle/>
        <a:p>
          <a:endParaRPr lang="en-GB"/>
        </a:p>
      </dgm:t>
    </dgm:pt>
    <dgm:pt modelId="{FF74E341-24E1-4EAA-8F5F-BB3A63952F63}" type="sibTrans" cxnId="{78C7BCCA-0AAB-4DED-931A-E68BE19AA949}">
      <dgm:prSet/>
      <dgm:spPr/>
      <dgm:t>
        <a:bodyPr/>
        <a:lstStyle/>
        <a:p>
          <a:endParaRPr lang="en-GB"/>
        </a:p>
      </dgm:t>
    </dgm:pt>
    <dgm:pt modelId="{8172A626-3313-4029-8E0D-04D7EACF9CCC}">
      <dgm:prSet phldrT="[نص]"/>
      <dgm:spPr>
        <a:solidFill>
          <a:srgbClr val="009B8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ar-JO" b="1" dirty="0"/>
            <a:t>اعتدال</a:t>
          </a:r>
          <a:r>
            <a:rPr lang="ar-SA" b="1" dirty="0"/>
            <a:t>ُ</a:t>
          </a:r>
          <a:r>
            <a:rPr lang="ar-JO" b="1" dirty="0"/>
            <a:t> الحرارة</a:t>
          </a:r>
          <a:r>
            <a:rPr lang="ar-SA" b="1" dirty="0"/>
            <a:t>ِ</a:t>
          </a:r>
          <a:r>
            <a:rPr lang="ar-JO" b="1" dirty="0"/>
            <a:t> صيفا؛</a:t>
          </a:r>
          <a:endParaRPr lang="en-GB" dirty="0"/>
        </a:p>
      </dgm:t>
    </dgm:pt>
    <dgm:pt modelId="{26CE8A77-8759-4090-83D8-383E627CF834}" type="parTrans" cxnId="{58EF9F1C-EA05-4733-99D8-B851AFC6651D}">
      <dgm:prSet/>
      <dgm:spPr/>
      <dgm:t>
        <a:bodyPr/>
        <a:lstStyle/>
        <a:p>
          <a:endParaRPr lang="en-GB"/>
        </a:p>
      </dgm:t>
    </dgm:pt>
    <dgm:pt modelId="{0811A8D8-D23C-457D-8822-842DCDB50452}" type="sibTrans" cxnId="{58EF9F1C-EA05-4733-99D8-B851AFC6651D}">
      <dgm:prSet/>
      <dgm:spPr/>
      <dgm:t>
        <a:bodyPr/>
        <a:lstStyle/>
        <a:p>
          <a:endParaRPr lang="en-GB"/>
        </a:p>
      </dgm:t>
    </dgm:pt>
    <dgm:pt modelId="{8080E904-A3C2-413C-BF17-740D8526478B}">
      <dgm:prSet phldrT="[نص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ar-SA" b="0" dirty="0"/>
            <a:t>بسببِ الارتفاعِ </a:t>
          </a:r>
          <a:r>
            <a:rPr lang="ar-EG" b="0" dirty="0"/>
            <a:t>عن سطح</a:t>
          </a:r>
          <a:r>
            <a:rPr lang="ar-SA" b="0" dirty="0"/>
            <a:t>ِ</a:t>
          </a:r>
          <a:r>
            <a:rPr lang="ar-EG" b="0" dirty="0"/>
            <a:t> البحر</a:t>
          </a:r>
          <a:r>
            <a:rPr lang="ar-SA" b="0" dirty="0"/>
            <a:t>. </a:t>
          </a:r>
          <a:endParaRPr lang="en-GB" b="0" dirty="0"/>
        </a:p>
      </dgm:t>
    </dgm:pt>
    <dgm:pt modelId="{DE964C47-90D0-424E-895A-9766DC31A076}" type="parTrans" cxnId="{13311E98-56E3-4C6A-B2E9-66662E96FBA7}">
      <dgm:prSet/>
      <dgm:spPr/>
      <dgm:t>
        <a:bodyPr/>
        <a:lstStyle/>
        <a:p>
          <a:endParaRPr lang="en-GB"/>
        </a:p>
      </dgm:t>
    </dgm:pt>
    <dgm:pt modelId="{8F31D3C9-8A17-4BF9-8053-8CDFAAB38BE7}" type="sibTrans" cxnId="{13311E98-56E3-4C6A-B2E9-66662E96FBA7}">
      <dgm:prSet/>
      <dgm:spPr/>
      <dgm:t>
        <a:bodyPr/>
        <a:lstStyle/>
        <a:p>
          <a:endParaRPr lang="en-GB"/>
        </a:p>
      </dgm:t>
    </dgm:pt>
    <dgm:pt modelId="{970A29B6-839D-4E7A-9400-CD4D29C313EC}">
      <dgm:prSet phldrT="[نص]"/>
      <dgm:spPr>
        <a:solidFill>
          <a:srgbClr val="009B8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ar-JO" b="1" dirty="0"/>
            <a:t>انخفاض</a:t>
          </a:r>
          <a:r>
            <a:rPr lang="ar-SA" b="1" dirty="0"/>
            <a:t>ُ</a:t>
          </a:r>
          <a:r>
            <a:rPr lang="ar-JO" b="1" dirty="0"/>
            <a:t> الحرارة</a:t>
          </a:r>
          <a:r>
            <a:rPr lang="ar-SA" b="1" dirty="0"/>
            <a:t>ِ</a:t>
          </a:r>
          <a:r>
            <a:rPr lang="ar-JO" b="1" dirty="0"/>
            <a:t> شتاء؛</a:t>
          </a:r>
          <a:endParaRPr lang="en-GB" dirty="0"/>
        </a:p>
      </dgm:t>
    </dgm:pt>
    <dgm:pt modelId="{56AF8E9E-4E7D-4204-A016-D1FEF9B11225}" type="parTrans" cxnId="{41F7562C-E8D9-435F-8FDB-D0507892AE78}">
      <dgm:prSet/>
      <dgm:spPr/>
      <dgm:t>
        <a:bodyPr/>
        <a:lstStyle/>
        <a:p>
          <a:endParaRPr lang="en-GB"/>
        </a:p>
      </dgm:t>
    </dgm:pt>
    <dgm:pt modelId="{37D68430-824C-4EE3-8122-1E912D8FDA38}" type="sibTrans" cxnId="{41F7562C-E8D9-435F-8FDB-D0507892AE78}">
      <dgm:prSet/>
      <dgm:spPr/>
      <dgm:t>
        <a:bodyPr/>
        <a:lstStyle/>
        <a:p>
          <a:endParaRPr lang="en-GB"/>
        </a:p>
      </dgm:t>
    </dgm:pt>
    <dgm:pt modelId="{FE88C6C2-2B04-4114-82D1-0EA662094ABD}">
      <dgm:prSet phldrT="[نص]"/>
      <dgm:spPr/>
      <dgm:t>
        <a:bodyPr/>
        <a:lstStyle/>
        <a:p>
          <a:r>
            <a:rPr lang="ar-EG" b="0" dirty="0"/>
            <a:t>بسبب</a:t>
          </a:r>
          <a:r>
            <a:rPr lang="ar-SA" b="0" dirty="0"/>
            <a:t>ِ</a:t>
          </a:r>
          <a:r>
            <a:rPr lang="ar-EG" b="0" dirty="0"/>
            <a:t> الارتفاع</a:t>
          </a:r>
          <a:r>
            <a:rPr lang="ar-SA" b="0" dirty="0"/>
            <a:t>ِ</a:t>
          </a:r>
          <a:r>
            <a:rPr lang="ar-EG" b="0" dirty="0"/>
            <a:t> عن سطح</a:t>
          </a:r>
          <a:r>
            <a:rPr lang="ar-SA" b="0" dirty="0"/>
            <a:t>ِ</a:t>
          </a:r>
          <a:r>
            <a:rPr lang="ar-EG" b="0" dirty="0"/>
            <a:t> البحر</a:t>
          </a:r>
          <a:r>
            <a:rPr lang="ar-SA" b="0" dirty="0"/>
            <a:t>.</a:t>
          </a:r>
          <a:r>
            <a:rPr lang="ar-EG" b="0" dirty="0"/>
            <a:t> </a:t>
          </a:r>
          <a:endParaRPr lang="en-GB" b="0" dirty="0"/>
        </a:p>
      </dgm:t>
    </dgm:pt>
    <dgm:pt modelId="{129F14DC-1784-4EE1-B9CE-D108788A5629}" type="parTrans" cxnId="{A4492335-9422-4D77-8761-D4D5EDA37FE6}">
      <dgm:prSet/>
      <dgm:spPr/>
      <dgm:t>
        <a:bodyPr/>
        <a:lstStyle/>
        <a:p>
          <a:endParaRPr lang="en-GB"/>
        </a:p>
      </dgm:t>
    </dgm:pt>
    <dgm:pt modelId="{E1F9B1D2-C9EA-42D9-B679-954D4C924DA2}" type="sibTrans" cxnId="{A4492335-9422-4D77-8761-D4D5EDA37FE6}">
      <dgm:prSet/>
      <dgm:spPr/>
      <dgm:t>
        <a:bodyPr/>
        <a:lstStyle/>
        <a:p>
          <a:endParaRPr lang="en-GB"/>
        </a:p>
      </dgm:t>
    </dgm:pt>
    <dgm:pt modelId="{88435E39-9FDB-45EC-AF7F-AF474B43AFA5}" type="pres">
      <dgm:prSet presAssocID="{03130ED3-2D1F-4520-8F0E-CF6D56488CD3}" presName="Name0" presStyleCnt="0">
        <dgm:presLayoutVars>
          <dgm:dir/>
          <dgm:animLvl val="lvl"/>
          <dgm:resizeHandles val="exact"/>
        </dgm:presLayoutVars>
      </dgm:prSet>
      <dgm:spPr/>
    </dgm:pt>
    <dgm:pt modelId="{ECF0F2C0-DAB7-49E4-A332-5656DF13E2AF}" type="pres">
      <dgm:prSet presAssocID="{970A29B6-839D-4E7A-9400-CD4D29C313EC}" presName="boxAndChildren" presStyleCnt="0"/>
      <dgm:spPr/>
    </dgm:pt>
    <dgm:pt modelId="{742FE0E0-00A5-4E59-97B2-D7B73673D2A8}" type="pres">
      <dgm:prSet presAssocID="{970A29B6-839D-4E7A-9400-CD4D29C313EC}" presName="parentTextBox" presStyleLbl="node1" presStyleIdx="0" presStyleCnt="3"/>
      <dgm:spPr/>
    </dgm:pt>
    <dgm:pt modelId="{015311A3-607A-4534-8F68-C19F6C2ADF90}" type="pres">
      <dgm:prSet presAssocID="{970A29B6-839D-4E7A-9400-CD4D29C313EC}" presName="entireBox" presStyleLbl="node1" presStyleIdx="0" presStyleCnt="3"/>
      <dgm:spPr/>
    </dgm:pt>
    <dgm:pt modelId="{0F4EC613-5D6E-4C55-9ADD-BD65936BF55C}" type="pres">
      <dgm:prSet presAssocID="{970A29B6-839D-4E7A-9400-CD4D29C313EC}" presName="descendantBox" presStyleCnt="0"/>
      <dgm:spPr/>
    </dgm:pt>
    <dgm:pt modelId="{DFE7324D-4CB9-4234-9822-34B8B1BF6B92}" type="pres">
      <dgm:prSet presAssocID="{FE88C6C2-2B04-4114-82D1-0EA662094ABD}" presName="childTextBox" presStyleLbl="fgAccFollowNode1" presStyleIdx="0" presStyleCnt="2">
        <dgm:presLayoutVars>
          <dgm:bulletEnabled val="1"/>
        </dgm:presLayoutVars>
      </dgm:prSet>
      <dgm:spPr/>
    </dgm:pt>
    <dgm:pt modelId="{A6DE240A-5A09-4645-BA6A-3BE287CE19C3}" type="pres">
      <dgm:prSet presAssocID="{0811A8D8-D23C-457D-8822-842DCDB50452}" presName="sp" presStyleCnt="0"/>
      <dgm:spPr/>
    </dgm:pt>
    <dgm:pt modelId="{67B80204-EB23-4E32-95EE-8EEFE5A194AC}" type="pres">
      <dgm:prSet presAssocID="{8172A626-3313-4029-8E0D-04D7EACF9CCC}" presName="arrowAndChildren" presStyleCnt="0"/>
      <dgm:spPr/>
    </dgm:pt>
    <dgm:pt modelId="{AA6E72A3-6CAD-461D-8D74-BC1E3F84D3C7}" type="pres">
      <dgm:prSet presAssocID="{8172A626-3313-4029-8E0D-04D7EACF9CCC}" presName="parentTextArrow" presStyleLbl="node1" presStyleIdx="0" presStyleCnt="3"/>
      <dgm:spPr/>
    </dgm:pt>
    <dgm:pt modelId="{F70DD7F7-122F-4C1F-94BD-19512416D777}" type="pres">
      <dgm:prSet presAssocID="{8172A626-3313-4029-8E0D-04D7EACF9CCC}" presName="arrow" presStyleLbl="node1" presStyleIdx="1" presStyleCnt="3"/>
      <dgm:spPr/>
    </dgm:pt>
    <dgm:pt modelId="{B4D521E7-A994-4746-8681-E63D2C48ADDD}" type="pres">
      <dgm:prSet presAssocID="{8172A626-3313-4029-8E0D-04D7EACF9CCC}" presName="descendantArrow" presStyleCnt="0"/>
      <dgm:spPr/>
    </dgm:pt>
    <dgm:pt modelId="{6EDAEDC3-2CF7-4B17-A99B-D330F2288917}" type="pres">
      <dgm:prSet presAssocID="{8080E904-A3C2-413C-BF17-740D8526478B}" presName="childTextArrow" presStyleLbl="fgAccFollowNode1" presStyleIdx="1" presStyleCnt="2">
        <dgm:presLayoutVars>
          <dgm:bulletEnabled val="1"/>
        </dgm:presLayoutVars>
      </dgm:prSet>
      <dgm:spPr/>
    </dgm:pt>
    <dgm:pt modelId="{ADE30A1E-E10A-4928-9B1B-951AD01EC054}" type="pres">
      <dgm:prSet presAssocID="{FF74E341-24E1-4EAA-8F5F-BB3A63952F63}" presName="sp" presStyleCnt="0"/>
      <dgm:spPr/>
    </dgm:pt>
    <dgm:pt modelId="{D8F4E19A-CA44-4921-86BB-967BC9440901}" type="pres">
      <dgm:prSet presAssocID="{40E18EF3-4BDC-4296-84BA-A289D0E923E5}" presName="arrowAndChildren" presStyleCnt="0"/>
      <dgm:spPr/>
    </dgm:pt>
    <dgm:pt modelId="{4C2245E8-D786-41B7-A698-05844EF663DA}" type="pres">
      <dgm:prSet presAssocID="{40E18EF3-4BDC-4296-84BA-A289D0E923E5}" presName="parentTextArrow" presStyleLbl="node1" presStyleIdx="2" presStyleCnt="3"/>
      <dgm:spPr/>
    </dgm:pt>
  </dgm:ptLst>
  <dgm:cxnLst>
    <dgm:cxn modelId="{887F2A02-0D7A-46ED-B0E5-DEF1C32CF1B7}" type="presOf" srcId="{03130ED3-2D1F-4520-8F0E-CF6D56488CD3}" destId="{88435E39-9FDB-45EC-AF7F-AF474B43AFA5}" srcOrd="0" destOrd="0" presId="urn:microsoft.com/office/officeart/2005/8/layout/process4"/>
    <dgm:cxn modelId="{874D880B-51E3-4434-95B1-FCE4E195C673}" type="presOf" srcId="{970A29B6-839D-4E7A-9400-CD4D29C313EC}" destId="{015311A3-607A-4534-8F68-C19F6C2ADF90}" srcOrd="1" destOrd="0" presId="urn:microsoft.com/office/officeart/2005/8/layout/process4"/>
    <dgm:cxn modelId="{58EF9F1C-EA05-4733-99D8-B851AFC6651D}" srcId="{03130ED3-2D1F-4520-8F0E-CF6D56488CD3}" destId="{8172A626-3313-4029-8E0D-04D7EACF9CCC}" srcOrd="1" destOrd="0" parTransId="{26CE8A77-8759-4090-83D8-383E627CF834}" sibTransId="{0811A8D8-D23C-457D-8822-842DCDB50452}"/>
    <dgm:cxn modelId="{41F7562C-E8D9-435F-8FDB-D0507892AE78}" srcId="{03130ED3-2D1F-4520-8F0E-CF6D56488CD3}" destId="{970A29B6-839D-4E7A-9400-CD4D29C313EC}" srcOrd="2" destOrd="0" parTransId="{56AF8E9E-4E7D-4204-A016-D1FEF9B11225}" sibTransId="{37D68430-824C-4EE3-8122-1E912D8FDA38}"/>
    <dgm:cxn modelId="{A4492335-9422-4D77-8761-D4D5EDA37FE6}" srcId="{970A29B6-839D-4E7A-9400-CD4D29C313EC}" destId="{FE88C6C2-2B04-4114-82D1-0EA662094ABD}" srcOrd="0" destOrd="0" parTransId="{129F14DC-1784-4EE1-B9CE-D108788A5629}" sibTransId="{E1F9B1D2-C9EA-42D9-B679-954D4C924DA2}"/>
    <dgm:cxn modelId="{8DE5AB41-01BB-4F59-8D31-001416DB9C0F}" type="presOf" srcId="{8172A626-3313-4029-8E0D-04D7EACF9CCC}" destId="{F70DD7F7-122F-4C1F-94BD-19512416D777}" srcOrd="1" destOrd="0" presId="urn:microsoft.com/office/officeart/2005/8/layout/process4"/>
    <dgm:cxn modelId="{32C6C553-7ED9-487A-8707-203CC1613971}" type="presOf" srcId="{40E18EF3-4BDC-4296-84BA-A289D0E923E5}" destId="{4C2245E8-D786-41B7-A698-05844EF663DA}" srcOrd="0" destOrd="0" presId="urn:microsoft.com/office/officeart/2005/8/layout/process4"/>
    <dgm:cxn modelId="{D615B574-2AC0-482B-B73C-F8A0A0EA9DF8}" type="presOf" srcId="{970A29B6-839D-4E7A-9400-CD4D29C313EC}" destId="{742FE0E0-00A5-4E59-97B2-D7B73673D2A8}" srcOrd="0" destOrd="0" presId="urn:microsoft.com/office/officeart/2005/8/layout/process4"/>
    <dgm:cxn modelId="{44244F81-C551-4130-ACD7-2053597FEC52}" type="presOf" srcId="{8172A626-3313-4029-8E0D-04D7EACF9CCC}" destId="{AA6E72A3-6CAD-461D-8D74-BC1E3F84D3C7}" srcOrd="0" destOrd="0" presId="urn:microsoft.com/office/officeart/2005/8/layout/process4"/>
    <dgm:cxn modelId="{13311E98-56E3-4C6A-B2E9-66662E96FBA7}" srcId="{8172A626-3313-4029-8E0D-04D7EACF9CCC}" destId="{8080E904-A3C2-413C-BF17-740D8526478B}" srcOrd="0" destOrd="0" parTransId="{DE964C47-90D0-424E-895A-9766DC31A076}" sibTransId="{8F31D3C9-8A17-4BF9-8053-8CDFAAB38BE7}"/>
    <dgm:cxn modelId="{936D0FAF-4061-4F74-874B-BF3A1F82B5B3}" type="presOf" srcId="{FE88C6C2-2B04-4114-82D1-0EA662094ABD}" destId="{DFE7324D-4CB9-4234-9822-34B8B1BF6B92}" srcOrd="0" destOrd="0" presId="urn:microsoft.com/office/officeart/2005/8/layout/process4"/>
    <dgm:cxn modelId="{C1A5D7B0-70D0-42CA-B454-1ED1DEB58B98}" type="presOf" srcId="{8080E904-A3C2-413C-BF17-740D8526478B}" destId="{6EDAEDC3-2CF7-4B17-A99B-D330F2288917}" srcOrd="0" destOrd="0" presId="urn:microsoft.com/office/officeart/2005/8/layout/process4"/>
    <dgm:cxn modelId="{78C7BCCA-0AAB-4DED-931A-E68BE19AA949}" srcId="{03130ED3-2D1F-4520-8F0E-CF6D56488CD3}" destId="{40E18EF3-4BDC-4296-84BA-A289D0E923E5}" srcOrd="0" destOrd="0" parTransId="{BA0C4476-0125-48B4-8DF6-C4C4BFF42E16}" sibTransId="{FF74E341-24E1-4EAA-8F5F-BB3A63952F63}"/>
    <dgm:cxn modelId="{9893E2B4-03D7-4495-8A09-7D100639114A}" type="presParOf" srcId="{88435E39-9FDB-45EC-AF7F-AF474B43AFA5}" destId="{ECF0F2C0-DAB7-49E4-A332-5656DF13E2AF}" srcOrd="0" destOrd="0" presId="urn:microsoft.com/office/officeart/2005/8/layout/process4"/>
    <dgm:cxn modelId="{F35A9FA3-9A23-4A6C-8D1B-4D5245ACB2D7}" type="presParOf" srcId="{ECF0F2C0-DAB7-49E4-A332-5656DF13E2AF}" destId="{742FE0E0-00A5-4E59-97B2-D7B73673D2A8}" srcOrd="0" destOrd="0" presId="urn:microsoft.com/office/officeart/2005/8/layout/process4"/>
    <dgm:cxn modelId="{54EF6517-20CC-4A36-B43D-F21A52FA3610}" type="presParOf" srcId="{ECF0F2C0-DAB7-49E4-A332-5656DF13E2AF}" destId="{015311A3-607A-4534-8F68-C19F6C2ADF90}" srcOrd="1" destOrd="0" presId="urn:microsoft.com/office/officeart/2005/8/layout/process4"/>
    <dgm:cxn modelId="{D7AF8CAE-8363-4063-953C-6181FC0C51FA}" type="presParOf" srcId="{ECF0F2C0-DAB7-49E4-A332-5656DF13E2AF}" destId="{0F4EC613-5D6E-4C55-9ADD-BD65936BF55C}" srcOrd="2" destOrd="0" presId="urn:microsoft.com/office/officeart/2005/8/layout/process4"/>
    <dgm:cxn modelId="{2F6D31B1-DA7E-4454-B950-751FE9BC9E37}" type="presParOf" srcId="{0F4EC613-5D6E-4C55-9ADD-BD65936BF55C}" destId="{DFE7324D-4CB9-4234-9822-34B8B1BF6B92}" srcOrd="0" destOrd="0" presId="urn:microsoft.com/office/officeart/2005/8/layout/process4"/>
    <dgm:cxn modelId="{6D61BCF8-F004-4967-9643-E92E6540D29C}" type="presParOf" srcId="{88435E39-9FDB-45EC-AF7F-AF474B43AFA5}" destId="{A6DE240A-5A09-4645-BA6A-3BE287CE19C3}" srcOrd="1" destOrd="0" presId="urn:microsoft.com/office/officeart/2005/8/layout/process4"/>
    <dgm:cxn modelId="{1416ADCF-61D8-4B64-9789-06D3B28CACDA}" type="presParOf" srcId="{88435E39-9FDB-45EC-AF7F-AF474B43AFA5}" destId="{67B80204-EB23-4E32-95EE-8EEFE5A194AC}" srcOrd="2" destOrd="0" presId="urn:microsoft.com/office/officeart/2005/8/layout/process4"/>
    <dgm:cxn modelId="{81CADB7E-98BB-40B2-B779-C7FC76F2EE51}" type="presParOf" srcId="{67B80204-EB23-4E32-95EE-8EEFE5A194AC}" destId="{AA6E72A3-6CAD-461D-8D74-BC1E3F84D3C7}" srcOrd="0" destOrd="0" presId="urn:microsoft.com/office/officeart/2005/8/layout/process4"/>
    <dgm:cxn modelId="{CD0DD5A5-8C2B-44DA-A068-48C48EE2B6F2}" type="presParOf" srcId="{67B80204-EB23-4E32-95EE-8EEFE5A194AC}" destId="{F70DD7F7-122F-4C1F-94BD-19512416D777}" srcOrd="1" destOrd="0" presId="urn:microsoft.com/office/officeart/2005/8/layout/process4"/>
    <dgm:cxn modelId="{5AB4A198-70B7-4A4D-83DC-AAB60DBDD29C}" type="presParOf" srcId="{67B80204-EB23-4E32-95EE-8EEFE5A194AC}" destId="{B4D521E7-A994-4746-8681-E63D2C48ADDD}" srcOrd="2" destOrd="0" presId="urn:microsoft.com/office/officeart/2005/8/layout/process4"/>
    <dgm:cxn modelId="{F4A9E7B7-35C1-448B-9513-E78614968E9D}" type="presParOf" srcId="{B4D521E7-A994-4746-8681-E63D2C48ADDD}" destId="{6EDAEDC3-2CF7-4B17-A99B-D330F2288917}" srcOrd="0" destOrd="0" presId="urn:microsoft.com/office/officeart/2005/8/layout/process4"/>
    <dgm:cxn modelId="{E93AC7D6-625F-4D32-A1A0-C256DBC6E678}" type="presParOf" srcId="{88435E39-9FDB-45EC-AF7F-AF474B43AFA5}" destId="{ADE30A1E-E10A-4928-9B1B-951AD01EC054}" srcOrd="3" destOrd="0" presId="urn:microsoft.com/office/officeart/2005/8/layout/process4"/>
    <dgm:cxn modelId="{C0724B0D-C82D-47E2-ACAE-2FB8C46A9061}" type="presParOf" srcId="{88435E39-9FDB-45EC-AF7F-AF474B43AFA5}" destId="{D8F4E19A-CA44-4921-86BB-967BC9440901}" srcOrd="4" destOrd="0" presId="urn:microsoft.com/office/officeart/2005/8/layout/process4"/>
    <dgm:cxn modelId="{6C5EC121-C708-40A6-8B17-26CD071A0BED}" type="presParOf" srcId="{D8F4E19A-CA44-4921-86BB-967BC9440901}" destId="{4C2245E8-D786-41B7-A698-05844EF663D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73BB11-0F1C-4004-A643-024B393A3F3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296C434-3891-43E9-8057-E8969E2CC239}">
      <dgm:prSet phldrT="[نص]" custT="1"/>
      <dgm:spPr>
        <a:solidFill>
          <a:srgbClr val="009B8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ar-EG" sz="2400" dirty="0"/>
            <a:t>ثالثا:</a:t>
          </a:r>
          <a:r>
            <a:rPr lang="ar-SA" sz="2400" dirty="0"/>
            <a:t> </a:t>
          </a:r>
          <a:r>
            <a:rPr lang="ar-EG" sz="2400" dirty="0"/>
            <a:t>الأغوار</a:t>
          </a:r>
          <a:r>
            <a:rPr lang="ar-SA" sz="2400" dirty="0"/>
            <a:t>ُ</a:t>
          </a:r>
          <a:r>
            <a:rPr lang="ar-EG" sz="2400" dirty="0"/>
            <a:t> الفلسطيني</a:t>
          </a:r>
          <a:r>
            <a:rPr lang="ar-SA" sz="2400" dirty="0"/>
            <a:t>ّ</a:t>
          </a:r>
          <a:r>
            <a:rPr lang="ar-EG" sz="2400" dirty="0"/>
            <a:t>ة </a:t>
          </a:r>
          <a:endParaRPr lang="ar-JO" sz="2400" dirty="0"/>
        </a:p>
        <a:p>
          <a:pPr algn="ctr"/>
          <a:r>
            <a:rPr lang="ar-SA" sz="2400" dirty="0"/>
            <a:t>سماتها</a:t>
          </a:r>
          <a:endParaRPr lang="en-GB" sz="2400" dirty="0"/>
        </a:p>
      </dgm:t>
    </dgm:pt>
    <dgm:pt modelId="{3B18032F-5891-497F-9F73-975BC291BF65}" type="parTrans" cxnId="{E721BE00-6605-44D9-A3EC-80AF53794CE6}">
      <dgm:prSet/>
      <dgm:spPr/>
      <dgm:t>
        <a:bodyPr/>
        <a:lstStyle/>
        <a:p>
          <a:endParaRPr lang="en-GB"/>
        </a:p>
      </dgm:t>
    </dgm:pt>
    <dgm:pt modelId="{97C86AEA-03E4-485F-812B-8D7747ECA05C}" type="sibTrans" cxnId="{E721BE00-6605-44D9-A3EC-80AF53794CE6}">
      <dgm:prSet/>
      <dgm:spPr/>
      <dgm:t>
        <a:bodyPr/>
        <a:lstStyle/>
        <a:p>
          <a:endParaRPr lang="en-GB"/>
        </a:p>
      </dgm:t>
    </dgm:pt>
    <dgm:pt modelId="{4CFE9C63-61EE-4E4A-9720-B3EDD6C824F7}">
      <dgm:prSet phldrT="[نص]" custT="1"/>
      <dgm:spPr>
        <a:solidFill>
          <a:srgbClr val="009B8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ar-JO" sz="2400" dirty="0"/>
            <a:t>ب- منخفضة</a:t>
          </a:r>
          <a:r>
            <a:rPr lang="ar-SA" sz="2400" dirty="0"/>
            <a:t>ٌ</a:t>
          </a:r>
          <a:r>
            <a:rPr lang="ar-JO" sz="2400" dirty="0"/>
            <a:t> عن سطح</a:t>
          </a:r>
          <a:r>
            <a:rPr lang="ar-SA" sz="2400" dirty="0"/>
            <a:t>ِ</a:t>
          </a:r>
          <a:r>
            <a:rPr lang="ar-JO" sz="2400" dirty="0"/>
            <a:t> البحر</a:t>
          </a:r>
          <a:r>
            <a:rPr lang="ar-SA" sz="2400" dirty="0"/>
            <a:t>ِ</a:t>
          </a:r>
          <a:r>
            <a:rPr lang="ar-JO" sz="2400" dirty="0"/>
            <a:t> وهذا أدى </a:t>
          </a:r>
          <a:r>
            <a:rPr lang="ar-SA" sz="2400" dirty="0"/>
            <a:t>إ</a:t>
          </a:r>
          <a:r>
            <a:rPr lang="ar-JO" sz="2400" dirty="0" err="1"/>
            <a:t>لى</a:t>
          </a:r>
          <a:r>
            <a:rPr lang="ar-JO" sz="2400" dirty="0"/>
            <a:t> :</a:t>
          </a:r>
          <a:endParaRPr lang="en-GB" sz="2400" dirty="0"/>
        </a:p>
      </dgm:t>
    </dgm:pt>
    <dgm:pt modelId="{E79397C0-C8C0-4EE1-B13A-34A2CE00EEE0}" type="parTrans" cxnId="{68696D28-D136-42E0-9BF6-F328FB767152}">
      <dgm:prSet/>
      <dgm:spPr/>
      <dgm:t>
        <a:bodyPr/>
        <a:lstStyle/>
        <a:p>
          <a:endParaRPr lang="en-GB"/>
        </a:p>
      </dgm:t>
    </dgm:pt>
    <dgm:pt modelId="{149B301F-E243-4F96-8A77-507BB53F9A6E}" type="sibTrans" cxnId="{68696D28-D136-42E0-9BF6-F328FB767152}">
      <dgm:prSet/>
      <dgm:spPr/>
      <dgm:t>
        <a:bodyPr/>
        <a:lstStyle/>
        <a:p>
          <a:endParaRPr lang="en-GB"/>
        </a:p>
      </dgm:t>
    </dgm:pt>
    <dgm:pt modelId="{4F0F58BD-54B1-484C-A94C-1670D53C32A3}">
      <dgm:prSet custT="1"/>
      <dgm:spPr>
        <a:ln>
          <a:noFill/>
        </a:ln>
      </dgm:spPr>
      <dgm:t>
        <a:bodyPr/>
        <a:lstStyle/>
        <a:p>
          <a:pPr algn="r" rtl="1">
            <a:buNone/>
          </a:pPr>
          <a:r>
            <a:rPr lang="ar-SA" sz="2400" dirty="0"/>
            <a:t> </a:t>
          </a:r>
          <a:r>
            <a:rPr lang="ar-EG" sz="2400" dirty="0"/>
            <a:t>أ</a:t>
          </a:r>
          <a:r>
            <a:rPr lang="ar-JO" sz="2400" dirty="0"/>
            <a:t>- تمتد</a:t>
          </a:r>
          <a:r>
            <a:rPr lang="ar-SA" sz="2400" dirty="0"/>
            <a:t>ُّ</a:t>
          </a:r>
          <a:r>
            <a:rPr lang="ar-JO" sz="2400" dirty="0"/>
            <a:t> شرق</a:t>
          </a:r>
          <a:r>
            <a:rPr lang="ar-SA" sz="2400" dirty="0"/>
            <a:t>َ</a:t>
          </a:r>
          <a:r>
            <a:rPr lang="ar-JO" sz="2400" dirty="0"/>
            <a:t> فلسطين</a:t>
          </a:r>
          <a:r>
            <a:rPr lang="ar-SA" sz="2400" dirty="0"/>
            <a:t>َ</a:t>
          </a:r>
          <a:r>
            <a:rPr lang="ar-JO" sz="2400" dirty="0"/>
            <a:t> بموا</a:t>
          </a:r>
          <a:r>
            <a:rPr lang="ar-EG" sz="2400" dirty="0" err="1"/>
            <a:t>زا</a:t>
          </a:r>
          <a:r>
            <a:rPr lang="ar-SA" sz="2400" dirty="0"/>
            <a:t>ةِ</a:t>
          </a:r>
          <a:r>
            <a:rPr lang="ar-JO" sz="2400" dirty="0"/>
            <a:t> المرتفعات</a:t>
          </a:r>
          <a:r>
            <a:rPr lang="ar-SA" sz="2400" dirty="0"/>
            <a:t>ِ</a:t>
          </a:r>
          <a:r>
            <a:rPr lang="ar-JO" sz="2400" dirty="0"/>
            <a:t> الجبلي</a:t>
          </a:r>
          <a:r>
            <a:rPr lang="ar-SA" sz="2400" dirty="0"/>
            <a:t>ّ</a:t>
          </a:r>
          <a:r>
            <a:rPr lang="ar-JO" sz="2400" dirty="0"/>
            <a:t>ة</a:t>
          </a:r>
          <a:r>
            <a:rPr lang="ar-SA" sz="2400" dirty="0"/>
            <a:t>ِ.</a:t>
          </a:r>
          <a:endParaRPr lang="en-GB" sz="2400" dirty="0"/>
        </a:p>
      </dgm:t>
    </dgm:pt>
    <dgm:pt modelId="{87C6D6B8-4BC9-42BD-9CCA-A933C22A0C1E}" type="parTrans" cxnId="{73CC2672-8B3B-4338-8558-D3ADBD4D54D2}">
      <dgm:prSet/>
      <dgm:spPr/>
      <dgm:t>
        <a:bodyPr/>
        <a:lstStyle/>
        <a:p>
          <a:endParaRPr lang="en-GB"/>
        </a:p>
      </dgm:t>
    </dgm:pt>
    <dgm:pt modelId="{587DC4EC-E072-4510-ADFF-AF455DC046F3}" type="sibTrans" cxnId="{73CC2672-8B3B-4338-8558-D3ADBD4D54D2}">
      <dgm:prSet/>
      <dgm:spPr/>
      <dgm:t>
        <a:bodyPr/>
        <a:lstStyle/>
        <a:p>
          <a:endParaRPr lang="en-GB"/>
        </a:p>
      </dgm:t>
    </dgm:pt>
    <dgm:pt modelId="{F8667BF3-E8C3-4178-AF1D-DFF06A8ECE1F}">
      <dgm:prSet custT="1"/>
      <dgm:spPr>
        <a:ln>
          <a:noFill/>
        </a:ln>
      </dgm:spPr>
      <dgm:t>
        <a:bodyPr/>
        <a:lstStyle/>
        <a:p>
          <a:pPr algn="ctr" rtl="1">
            <a:buNone/>
          </a:pPr>
          <a:r>
            <a:rPr lang="ar-JO" sz="2400" b="0" dirty="0"/>
            <a:t>ج-  قلة</a:t>
          </a:r>
          <a:r>
            <a:rPr lang="ar-SA" sz="2400" b="0" dirty="0"/>
            <a:t>ُ</a:t>
          </a:r>
          <a:r>
            <a:rPr lang="ar-JO" sz="2400" b="0" dirty="0"/>
            <a:t> </a:t>
          </a:r>
          <a:r>
            <a:rPr lang="ar-SA" sz="2400" b="0" dirty="0"/>
            <a:t>أ</a:t>
          </a:r>
          <a:r>
            <a:rPr lang="ar-JO" sz="2400" b="0" dirty="0"/>
            <a:t>مطار</a:t>
          </a:r>
          <a:r>
            <a:rPr lang="ar-SA" sz="2400" b="0" dirty="0"/>
            <a:t>ِ</a:t>
          </a:r>
          <a:r>
            <a:rPr lang="ar-JO" sz="2400" b="0" dirty="0"/>
            <a:t>ها بسبب</a:t>
          </a:r>
          <a:r>
            <a:rPr lang="ar-SA" sz="2400" b="0" dirty="0"/>
            <a:t>ِ</a:t>
          </a:r>
          <a:r>
            <a:rPr lang="ar-JO" sz="2400" b="0" dirty="0"/>
            <a:t> وقوع</a:t>
          </a:r>
          <a:r>
            <a:rPr lang="ar-SA" sz="2400" b="0" dirty="0"/>
            <a:t>ِ</a:t>
          </a:r>
          <a:r>
            <a:rPr lang="ar-JO" sz="2400" b="0" dirty="0"/>
            <a:t>ها في منطقة</a:t>
          </a:r>
          <a:r>
            <a:rPr lang="ar-SA" sz="2400" b="0" dirty="0"/>
            <a:t>ِ</a:t>
          </a:r>
          <a:r>
            <a:rPr lang="ar-JO" sz="2400" b="0" dirty="0"/>
            <a:t> ظل</a:t>
          </a:r>
          <a:r>
            <a:rPr lang="ar-SA" sz="2400" b="0" dirty="0"/>
            <a:t>ّ</a:t>
          </a:r>
          <a:r>
            <a:rPr lang="ar-JO" sz="2400" b="0" dirty="0"/>
            <a:t> المطر</a:t>
          </a:r>
          <a:r>
            <a:rPr lang="ar-SA" sz="2400" b="0" dirty="0"/>
            <a:t>ِ</a:t>
          </a:r>
          <a:r>
            <a:rPr lang="ar-JO" sz="2400" b="0" dirty="0"/>
            <a:t>(خلف المرتفعات الجبلية الفلسطينية)</a:t>
          </a:r>
          <a:r>
            <a:rPr lang="ar-SA" sz="2400" b="0" dirty="0"/>
            <a:t>.</a:t>
          </a:r>
          <a:endParaRPr lang="en-GB" sz="2400" b="0" dirty="0"/>
        </a:p>
      </dgm:t>
    </dgm:pt>
    <dgm:pt modelId="{23D6F16C-7FCE-47AB-BD35-2363190EE496}" type="parTrans" cxnId="{D09CCA36-99DB-4769-8F81-A533DBF40EE2}">
      <dgm:prSet/>
      <dgm:spPr/>
      <dgm:t>
        <a:bodyPr/>
        <a:lstStyle/>
        <a:p>
          <a:endParaRPr lang="en-GB"/>
        </a:p>
      </dgm:t>
    </dgm:pt>
    <dgm:pt modelId="{AE023703-C6FB-4832-BE37-D12F53774A3A}" type="sibTrans" cxnId="{D09CCA36-99DB-4769-8F81-A533DBF40EE2}">
      <dgm:prSet/>
      <dgm:spPr/>
      <dgm:t>
        <a:bodyPr/>
        <a:lstStyle/>
        <a:p>
          <a:endParaRPr lang="en-GB"/>
        </a:p>
      </dgm:t>
    </dgm:pt>
    <dgm:pt modelId="{E007D248-89D6-4853-A4D1-860CFB9D7DB9}">
      <dgm:prSet custT="1"/>
      <dgm:spPr>
        <a:ln>
          <a:noFill/>
        </a:ln>
      </dgm:spPr>
      <dgm:t>
        <a:bodyPr/>
        <a:lstStyle/>
        <a:p>
          <a:pPr algn="ctr" rtl="1">
            <a:buNone/>
          </a:pPr>
          <a:endParaRPr lang="en-GB" sz="2400" b="0" dirty="0"/>
        </a:p>
      </dgm:t>
    </dgm:pt>
    <dgm:pt modelId="{B6AEDE14-7974-49E9-A905-938E6A608BAE}" type="parTrans" cxnId="{13D19CA5-7602-49CE-8992-71283EAB443A}">
      <dgm:prSet/>
      <dgm:spPr/>
      <dgm:t>
        <a:bodyPr/>
        <a:lstStyle/>
        <a:p>
          <a:endParaRPr lang="en-GB"/>
        </a:p>
      </dgm:t>
    </dgm:pt>
    <dgm:pt modelId="{75B25F7E-79C1-4EFB-866D-977C873627C2}" type="sibTrans" cxnId="{13D19CA5-7602-49CE-8992-71283EAB443A}">
      <dgm:prSet/>
      <dgm:spPr/>
      <dgm:t>
        <a:bodyPr/>
        <a:lstStyle/>
        <a:p>
          <a:endParaRPr lang="en-GB"/>
        </a:p>
      </dgm:t>
    </dgm:pt>
    <dgm:pt modelId="{37B23122-102D-4337-9493-85B9064967A6}" type="pres">
      <dgm:prSet presAssocID="{2373BB11-0F1C-4004-A643-024B393A3F34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774AC8EF-AD25-4569-8891-3A7F8B7CAE2F}" type="pres">
      <dgm:prSet presAssocID="{C296C434-3891-43E9-8057-E8969E2CC239}" presName="parentLin" presStyleCnt="0"/>
      <dgm:spPr/>
    </dgm:pt>
    <dgm:pt modelId="{A1C07764-EF19-47B3-942A-B18480386978}" type="pres">
      <dgm:prSet presAssocID="{C296C434-3891-43E9-8057-E8969E2CC239}" presName="parentLeftMargin" presStyleLbl="node1" presStyleIdx="0" presStyleCnt="2"/>
      <dgm:spPr/>
    </dgm:pt>
    <dgm:pt modelId="{40B26856-FF93-4F5A-9A38-D74D258B041D}" type="pres">
      <dgm:prSet presAssocID="{C296C434-3891-43E9-8057-E8969E2CC239}" presName="parentText" presStyleLbl="node1" presStyleIdx="0" presStyleCnt="2" custScaleX="57349" custScaleY="55199">
        <dgm:presLayoutVars>
          <dgm:chMax val="0"/>
          <dgm:bulletEnabled val="1"/>
        </dgm:presLayoutVars>
      </dgm:prSet>
      <dgm:spPr/>
    </dgm:pt>
    <dgm:pt modelId="{084AC059-BFB7-4BB8-B3F9-19CC8FD10606}" type="pres">
      <dgm:prSet presAssocID="{C296C434-3891-43E9-8057-E8969E2CC239}" presName="negativeSpace" presStyleCnt="0"/>
      <dgm:spPr/>
    </dgm:pt>
    <dgm:pt modelId="{B8525463-208F-44BB-A61A-49A12D2B88BC}" type="pres">
      <dgm:prSet presAssocID="{C296C434-3891-43E9-8057-E8969E2CC239}" presName="childText" presStyleLbl="conFgAcc1" presStyleIdx="0" presStyleCnt="2">
        <dgm:presLayoutVars>
          <dgm:bulletEnabled val="1"/>
        </dgm:presLayoutVars>
      </dgm:prSet>
      <dgm:spPr/>
    </dgm:pt>
    <dgm:pt modelId="{B742CE25-81CD-43E5-8825-A1D2A255455D}" type="pres">
      <dgm:prSet presAssocID="{97C86AEA-03E4-485F-812B-8D7747ECA05C}" presName="spaceBetweenRectangles" presStyleCnt="0"/>
      <dgm:spPr/>
    </dgm:pt>
    <dgm:pt modelId="{6FCB4596-887B-4983-9436-5C5DFDAC28DD}" type="pres">
      <dgm:prSet presAssocID="{4CFE9C63-61EE-4E4A-9720-B3EDD6C824F7}" presName="parentLin" presStyleCnt="0"/>
      <dgm:spPr/>
    </dgm:pt>
    <dgm:pt modelId="{6E298954-2394-4518-A76E-8722571BAF50}" type="pres">
      <dgm:prSet presAssocID="{4CFE9C63-61EE-4E4A-9720-B3EDD6C824F7}" presName="parentLeftMargin" presStyleLbl="node1" presStyleIdx="0" presStyleCnt="2"/>
      <dgm:spPr/>
    </dgm:pt>
    <dgm:pt modelId="{4A40B84C-43DB-494C-9991-F388D31803F8}" type="pres">
      <dgm:prSet presAssocID="{4CFE9C63-61EE-4E4A-9720-B3EDD6C824F7}" presName="parentText" presStyleLbl="node1" presStyleIdx="1" presStyleCnt="2" custScaleX="68882" custScaleY="46269">
        <dgm:presLayoutVars>
          <dgm:chMax val="0"/>
          <dgm:bulletEnabled val="1"/>
        </dgm:presLayoutVars>
      </dgm:prSet>
      <dgm:spPr/>
    </dgm:pt>
    <dgm:pt modelId="{117E22B7-300B-49A2-9FED-9BBD73226C16}" type="pres">
      <dgm:prSet presAssocID="{4CFE9C63-61EE-4E4A-9720-B3EDD6C824F7}" presName="negativeSpace" presStyleCnt="0"/>
      <dgm:spPr/>
    </dgm:pt>
    <dgm:pt modelId="{42679792-D233-42D3-B577-BF7002532C29}" type="pres">
      <dgm:prSet presAssocID="{4CFE9C63-61EE-4E4A-9720-B3EDD6C824F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721BE00-6605-44D9-A3EC-80AF53794CE6}" srcId="{2373BB11-0F1C-4004-A643-024B393A3F34}" destId="{C296C434-3891-43E9-8057-E8969E2CC239}" srcOrd="0" destOrd="0" parTransId="{3B18032F-5891-497F-9F73-975BC291BF65}" sibTransId="{97C86AEA-03E4-485F-812B-8D7747ECA05C}"/>
    <dgm:cxn modelId="{68696D28-D136-42E0-9BF6-F328FB767152}" srcId="{2373BB11-0F1C-4004-A643-024B393A3F34}" destId="{4CFE9C63-61EE-4E4A-9720-B3EDD6C824F7}" srcOrd="1" destOrd="0" parTransId="{E79397C0-C8C0-4EE1-B13A-34A2CE00EEE0}" sibTransId="{149B301F-E243-4F96-8A77-507BB53F9A6E}"/>
    <dgm:cxn modelId="{D09CCA36-99DB-4769-8F81-A533DBF40EE2}" srcId="{4CFE9C63-61EE-4E4A-9720-B3EDD6C824F7}" destId="{F8667BF3-E8C3-4178-AF1D-DFF06A8ECE1F}" srcOrd="1" destOrd="0" parTransId="{23D6F16C-7FCE-47AB-BD35-2363190EE496}" sibTransId="{AE023703-C6FB-4832-BE37-D12F53774A3A}"/>
    <dgm:cxn modelId="{73CC2672-8B3B-4338-8558-D3ADBD4D54D2}" srcId="{C296C434-3891-43E9-8057-E8969E2CC239}" destId="{4F0F58BD-54B1-484C-A94C-1670D53C32A3}" srcOrd="0" destOrd="0" parTransId="{87C6D6B8-4BC9-42BD-9CCA-A933C22A0C1E}" sibTransId="{587DC4EC-E072-4510-ADFF-AF455DC046F3}"/>
    <dgm:cxn modelId="{5BC74576-1BDC-441B-9C86-449F1AA4355B}" type="presOf" srcId="{E007D248-89D6-4853-A4D1-860CFB9D7DB9}" destId="{42679792-D233-42D3-B577-BF7002532C29}" srcOrd="0" destOrd="0" presId="urn:microsoft.com/office/officeart/2005/8/layout/list1"/>
    <dgm:cxn modelId="{5729DA8D-13F2-4B9E-AE21-68B46622D19E}" type="presOf" srcId="{4CFE9C63-61EE-4E4A-9720-B3EDD6C824F7}" destId="{6E298954-2394-4518-A76E-8722571BAF50}" srcOrd="0" destOrd="0" presId="urn:microsoft.com/office/officeart/2005/8/layout/list1"/>
    <dgm:cxn modelId="{8B372997-4907-4A32-9EA3-38BA4CFAF7F2}" type="presOf" srcId="{F8667BF3-E8C3-4178-AF1D-DFF06A8ECE1F}" destId="{42679792-D233-42D3-B577-BF7002532C29}" srcOrd="0" destOrd="1" presId="urn:microsoft.com/office/officeart/2005/8/layout/list1"/>
    <dgm:cxn modelId="{CB7E7C9E-7308-49F6-8D2D-0629D0B53C47}" type="presOf" srcId="{C296C434-3891-43E9-8057-E8969E2CC239}" destId="{40B26856-FF93-4F5A-9A38-D74D258B041D}" srcOrd="1" destOrd="0" presId="urn:microsoft.com/office/officeart/2005/8/layout/list1"/>
    <dgm:cxn modelId="{13D19CA5-7602-49CE-8992-71283EAB443A}" srcId="{4CFE9C63-61EE-4E4A-9720-B3EDD6C824F7}" destId="{E007D248-89D6-4853-A4D1-860CFB9D7DB9}" srcOrd="0" destOrd="0" parTransId="{B6AEDE14-7974-49E9-A905-938E6A608BAE}" sibTransId="{75B25F7E-79C1-4EFB-866D-977C873627C2}"/>
    <dgm:cxn modelId="{B7CC17AD-6D41-4E40-8F85-A5541BE2425B}" type="presOf" srcId="{2373BB11-0F1C-4004-A643-024B393A3F34}" destId="{37B23122-102D-4337-9493-85B9064967A6}" srcOrd="0" destOrd="0" presId="urn:microsoft.com/office/officeart/2005/8/layout/list1"/>
    <dgm:cxn modelId="{BF357CB8-1514-4401-829B-6498C0E733D9}" type="presOf" srcId="{4F0F58BD-54B1-484C-A94C-1670D53C32A3}" destId="{B8525463-208F-44BB-A61A-49A12D2B88BC}" srcOrd="0" destOrd="0" presId="urn:microsoft.com/office/officeart/2005/8/layout/list1"/>
    <dgm:cxn modelId="{5A7939E6-2C4A-441B-BD77-7700CD4FAF10}" type="presOf" srcId="{C296C434-3891-43E9-8057-E8969E2CC239}" destId="{A1C07764-EF19-47B3-942A-B18480386978}" srcOrd="0" destOrd="0" presId="urn:microsoft.com/office/officeart/2005/8/layout/list1"/>
    <dgm:cxn modelId="{407871E6-55CB-4F19-BF85-EA74B2324485}" type="presOf" srcId="{4CFE9C63-61EE-4E4A-9720-B3EDD6C824F7}" destId="{4A40B84C-43DB-494C-9991-F388D31803F8}" srcOrd="1" destOrd="0" presId="urn:microsoft.com/office/officeart/2005/8/layout/list1"/>
    <dgm:cxn modelId="{9999A270-B2D8-4D39-AD35-783DCE67FA6B}" type="presParOf" srcId="{37B23122-102D-4337-9493-85B9064967A6}" destId="{774AC8EF-AD25-4569-8891-3A7F8B7CAE2F}" srcOrd="0" destOrd="0" presId="urn:microsoft.com/office/officeart/2005/8/layout/list1"/>
    <dgm:cxn modelId="{00EADF38-DE49-4746-910E-0AA1725422F4}" type="presParOf" srcId="{774AC8EF-AD25-4569-8891-3A7F8B7CAE2F}" destId="{A1C07764-EF19-47B3-942A-B18480386978}" srcOrd="0" destOrd="0" presId="urn:microsoft.com/office/officeart/2005/8/layout/list1"/>
    <dgm:cxn modelId="{BB37A1CC-AE4B-4E6E-AB1E-91771E5EC329}" type="presParOf" srcId="{774AC8EF-AD25-4569-8891-3A7F8B7CAE2F}" destId="{40B26856-FF93-4F5A-9A38-D74D258B041D}" srcOrd="1" destOrd="0" presId="urn:microsoft.com/office/officeart/2005/8/layout/list1"/>
    <dgm:cxn modelId="{0A450F75-E8E9-47E7-9E6B-7A03CF9DA37B}" type="presParOf" srcId="{37B23122-102D-4337-9493-85B9064967A6}" destId="{084AC059-BFB7-4BB8-B3F9-19CC8FD10606}" srcOrd="1" destOrd="0" presId="urn:microsoft.com/office/officeart/2005/8/layout/list1"/>
    <dgm:cxn modelId="{BEC2AE0A-08DF-4CC2-9423-2BCF961C5900}" type="presParOf" srcId="{37B23122-102D-4337-9493-85B9064967A6}" destId="{B8525463-208F-44BB-A61A-49A12D2B88BC}" srcOrd="2" destOrd="0" presId="urn:microsoft.com/office/officeart/2005/8/layout/list1"/>
    <dgm:cxn modelId="{FB131614-3A3F-45AB-BC32-18EA9C725A6D}" type="presParOf" srcId="{37B23122-102D-4337-9493-85B9064967A6}" destId="{B742CE25-81CD-43E5-8825-A1D2A255455D}" srcOrd="3" destOrd="0" presId="urn:microsoft.com/office/officeart/2005/8/layout/list1"/>
    <dgm:cxn modelId="{9DE444E3-83BC-4385-B6BC-53261B9866B9}" type="presParOf" srcId="{37B23122-102D-4337-9493-85B9064967A6}" destId="{6FCB4596-887B-4983-9436-5C5DFDAC28DD}" srcOrd="4" destOrd="0" presId="urn:microsoft.com/office/officeart/2005/8/layout/list1"/>
    <dgm:cxn modelId="{7809BDAC-5312-45A4-97F7-229DDB176C86}" type="presParOf" srcId="{6FCB4596-887B-4983-9436-5C5DFDAC28DD}" destId="{6E298954-2394-4518-A76E-8722571BAF50}" srcOrd="0" destOrd="0" presId="urn:microsoft.com/office/officeart/2005/8/layout/list1"/>
    <dgm:cxn modelId="{C9B8666B-F170-4EC5-B44A-F0FA74A1F636}" type="presParOf" srcId="{6FCB4596-887B-4983-9436-5C5DFDAC28DD}" destId="{4A40B84C-43DB-494C-9991-F388D31803F8}" srcOrd="1" destOrd="0" presId="urn:microsoft.com/office/officeart/2005/8/layout/list1"/>
    <dgm:cxn modelId="{528679B9-3623-4B60-84E7-D9D27CC29AF6}" type="presParOf" srcId="{37B23122-102D-4337-9493-85B9064967A6}" destId="{117E22B7-300B-49A2-9FED-9BBD73226C16}" srcOrd="5" destOrd="0" presId="urn:microsoft.com/office/officeart/2005/8/layout/list1"/>
    <dgm:cxn modelId="{C7382372-2C54-4210-AE44-664DF1546EDD}" type="presParOf" srcId="{37B23122-102D-4337-9493-85B9064967A6}" destId="{42679792-D233-42D3-B577-BF7002532C29}" srcOrd="6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3130ED3-2D1F-4520-8F0E-CF6D56488CD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70A29B6-839D-4E7A-9400-CD4D29C313EC}">
      <dgm:prSet phldrT="[نص]" custT="1"/>
      <dgm:spPr>
        <a:solidFill>
          <a:srgbClr val="ED5246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ar-JO" sz="3200" b="1" dirty="0"/>
            <a:t>عل</a:t>
          </a:r>
          <a:r>
            <a:rPr lang="ar-SA" sz="3200" b="1" dirty="0"/>
            <a:t>ّ</a:t>
          </a:r>
          <a:r>
            <a:rPr lang="ar-JO" sz="3200" b="1" dirty="0"/>
            <a:t>ل</a:t>
          </a:r>
          <a:r>
            <a:rPr lang="ar-SA" sz="3200" b="1" dirty="0"/>
            <a:t>ْ</a:t>
          </a:r>
          <a:r>
            <a:rPr lang="ar-EG" sz="3200" b="1" dirty="0"/>
            <a:t> </a:t>
          </a:r>
          <a:r>
            <a:rPr lang="ar-JO" sz="3200" b="1" dirty="0"/>
            <a:t>ما يلي :</a:t>
          </a:r>
        </a:p>
        <a:p>
          <a:r>
            <a:rPr lang="ar-JO" sz="2800" b="1" dirty="0"/>
            <a:t>يسود</a:t>
          </a:r>
          <a:r>
            <a:rPr lang="ar-SA" sz="2800" b="1" dirty="0"/>
            <a:t>ُ</a:t>
          </a:r>
          <a:r>
            <a:rPr lang="ar-JO" sz="2800" b="1" dirty="0"/>
            <a:t> مناخ</a:t>
          </a:r>
          <a:r>
            <a:rPr lang="ar-SA" sz="2800" b="1" dirty="0"/>
            <a:t>ٌ</a:t>
          </a:r>
          <a:r>
            <a:rPr lang="ar-JO" sz="2800" b="1" dirty="0"/>
            <a:t> صحراوي</a:t>
          </a:r>
          <a:r>
            <a:rPr lang="ar-SA" sz="2800" b="1" dirty="0"/>
            <a:t>ٌّ</a:t>
          </a:r>
          <a:r>
            <a:rPr lang="ar-JO" sz="2800" b="1" dirty="0"/>
            <a:t> جنوب</a:t>
          </a:r>
          <a:r>
            <a:rPr lang="ar-SA" sz="2800" b="1" dirty="0"/>
            <a:t>َ</a:t>
          </a:r>
          <a:r>
            <a:rPr lang="ar-JO" sz="2800" b="1" dirty="0"/>
            <a:t> فلسطين</a:t>
          </a:r>
          <a:r>
            <a:rPr lang="ar-SA" sz="2800" b="1" dirty="0"/>
            <a:t>.</a:t>
          </a:r>
          <a:r>
            <a:rPr lang="ar-JO" sz="2800" b="1" dirty="0"/>
            <a:t> </a:t>
          </a:r>
        </a:p>
        <a:p>
          <a:r>
            <a:rPr lang="ar-JO" sz="2800" b="1" dirty="0"/>
            <a:t>بسبب</a:t>
          </a:r>
          <a:r>
            <a:rPr lang="ar-SA" sz="2800" b="1" dirty="0"/>
            <a:t>ِ</a:t>
          </a:r>
          <a:r>
            <a:rPr lang="ar-JO" sz="2800" b="1" dirty="0"/>
            <a:t> قرب</a:t>
          </a:r>
          <a:r>
            <a:rPr lang="ar-SA" sz="2800" b="1" dirty="0"/>
            <a:t>ِ</a:t>
          </a:r>
          <a:r>
            <a:rPr lang="ar-JO" sz="2800" b="1" dirty="0"/>
            <a:t> جنوب</a:t>
          </a:r>
          <a:r>
            <a:rPr lang="ar-SA" sz="2800" b="1" dirty="0"/>
            <a:t>ِ</a:t>
          </a:r>
          <a:r>
            <a:rPr lang="ar-JO" sz="2800" b="1" dirty="0"/>
            <a:t> فلسطين</a:t>
          </a:r>
          <a:r>
            <a:rPr lang="ar-SA" sz="2800" b="1" dirty="0"/>
            <a:t>َ</a:t>
          </a:r>
          <a:r>
            <a:rPr lang="ar-JO" sz="2800" b="1" dirty="0"/>
            <a:t> من المؤثرات</a:t>
          </a:r>
          <a:r>
            <a:rPr lang="ar-SA" sz="2800" b="1" dirty="0"/>
            <a:t>ِ</a:t>
          </a:r>
          <a:r>
            <a:rPr lang="ar-JO" sz="2800" b="1" dirty="0"/>
            <a:t> المداري</a:t>
          </a:r>
          <a:r>
            <a:rPr lang="ar-SA" sz="2800" b="1" dirty="0"/>
            <a:t>ّ</a:t>
          </a:r>
          <a:r>
            <a:rPr lang="ar-JO" sz="2800" b="1" dirty="0"/>
            <a:t>ة</a:t>
          </a:r>
          <a:r>
            <a:rPr lang="ar-SA" sz="2800" b="1" dirty="0"/>
            <a:t>ِ</a:t>
          </a:r>
          <a:r>
            <a:rPr lang="ar-JO" sz="2800" b="1" dirty="0"/>
            <a:t> الصحراوي</a:t>
          </a:r>
          <a:r>
            <a:rPr lang="ar-SA" sz="2800" b="1" dirty="0"/>
            <a:t>ّ</a:t>
          </a:r>
          <a:r>
            <a:rPr lang="ar-JO" sz="2800" b="1" dirty="0"/>
            <a:t>ة</a:t>
          </a:r>
          <a:r>
            <a:rPr lang="ar-SA" sz="2800" b="1" dirty="0"/>
            <a:t>ِ</a:t>
          </a:r>
          <a:r>
            <a:rPr lang="ar-JO" sz="2800" b="1" dirty="0"/>
            <a:t> الم</a:t>
          </a:r>
          <a:r>
            <a:rPr lang="ar-SA" sz="2800" b="1" dirty="0"/>
            <a:t>ُ</a:t>
          </a:r>
          <a:r>
            <a:rPr lang="ar-JO" sz="2800" b="1" dirty="0"/>
            <a:t>م</a:t>
          </a:r>
          <a:r>
            <a:rPr lang="ar-SA" sz="2800" b="1" dirty="0"/>
            <a:t>َ</a:t>
          </a:r>
          <a:r>
            <a:rPr lang="ar-JO" sz="2800" b="1" dirty="0"/>
            <a:t>ث</a:t>
          </a:r>
          <a:r>
            <a:rPr lang="ar-SA" sz="2800" b="1" dirty="0"/>
            <a:t>ّ</a:t>
          </a:r>
          <a:r>
            <a:rPr lang="ar-JO" sz="2800" b="1" dirty="0"/>
            <a:t>ل</a:t>
          </a:r>
          <a:r>
            <a:rPr lang="ar-SA" sz="2800" b="1" dirty="0"/>
            <a:t>ِ</a:t>
          </a:r>
          <a:r>
            <a:rPr lang="ar-JO" sz="2800" b="1" dirty="0"/>
            <a:t> في صحراء</a:t>
          </a:r>
          <a:r>
            <a:rPr lang="ar-SA" sz="2800" b="1" dirty="0"/>
            <a:t>ِ</a:t>
          </a:r>
          <a:r>
            <a:rPr lang="ar-JO" sz="2800" b="1" dirty="0"/>
            <a:t> النقب</a:t>
          </a:r>
          <a:r>
            <a:rPr lang="ar-SA" sz="2800" b="1" dirty="0"/>
            <a:t>.</a:t>
          </a:r>
          <a:endParaRPr lang="en-GB" sz="2800" dirty="0"/>
        </a:p>
      </dgm:t>
    </dgm:pt>
    <dgm:pt modelId="{56AF8E9E-4E7D-4204-A016-D1FEF9B11225}" type="parTrans" cxnId="{41F7562C-E8D9-435F-8FDB-D0507892AE78}">
      <dgm:prSet/>
      <dgm:spPr/>
      <dgm:t>
        <a:bodyPr/>
        <a:lstStyle/>
        <a:p>
          <a:endParaRPr lang="en-GB"/>
        </a:p>
      </dgm:t>
    </dgm:pt>
    <dgm:pt modelId="{37D68430-824C-4EE3-8122-1E912D8FDA38}" type="sibTrans" cxnId="{41F7562C-E8D9-435F-8FDB-D0507892AE78}">
      <dgm:prSet/>
      <dgm:spPr/>
      <dgm:t>
        <a:bodyPr/>
        <a:lstStyle/>
        <a:p>
          <a:endParaRPr lang="en-GB"/>
        </a:p>
      </dgm:t>
    </dgm:pt>
    <dgm:pt modelId="{88435E39-9FDB-45EC-AF7F-AF474B43AFA5}" type="pres">
      <dgm:prSet presAssocID="{03130ED3-2D1F-4520-8F0E-CF6D56488CD3}" presName="Name0" presStyleCnt="0">
        <dgm:presLayoutVars>
          <dgm:dir/>
          <dgm:animLvl val="lvl"/>
          <dgm:resizeHandles val="exact"/>
        </dgm:presLayoutVars>
      </dgm:prSet>
      <dgm:spPr/>
    </dgm:pt>
    <dgm:pt modelId="{ECF0F2C0-DAB7-49E4-A332-5656DF13E2AF}" type="pres">
      <dgm:prSet presAssocID="{970A29B6-839D-4E7A-9400-CD4D29C313EC}" presName="boxAndChildren" presStyleCnt="0"/>
      <dgm:spPr/>
    </dgm:pt>
    <dgm:pt modelId="{742FE0E0-00A5-4E59-97B2-D7B73673D2A8}" type="pres">
      <dgm:prSet presAssocID="{970A29B6-839D-4E7A-9400-CD4D29C313EC}" presName="parentTextBox" presStyleLbl="node1" presStyleIdx="0" presStyleCnt="1" custScaleY="100000" custLinFactNeighborY="-6589"/>
      <dgm:spPr/>
    </dgm:pt>
  </dgm:ptLst>
  <dgm:cxnLst>
    <dgm:cxn modelId="{887F2A02-0D7A-46ED-B0E5-DEF1C32CF1B7}" type="presOf" srcId="{03130ED3-2D1F-4520-8F0E-CF6D56488CD3}" destId="{88435E39-9FDB-45EC-AF7F-AF474B43AFA5}" srcOrd="0" destOrd="0" presId="urn:microsoft.com/office/officeart/2005/8/layout/process4"/>
    <dgm:cxn modelId="{41F7562C-E8D9-435F-8FDB-D0507892AE78}" srcId="{03130ED3-2D1F-4520-8F0E-CF6D56488CD3}" destId="{970A29B6-839D-4E7A-9400-CD4D29C313EC}" srcOrd="0" destOrd="0" parTransId="{56AF8E9E-4E7D-4204-A016-D1FEF9B11225}" sibTransId="{37D68430-824C-4EE3-8122-1E912D8FDA38}"/>
    <dgm:cxn modelId="{D615B574-2AC0-482B-B73C-F8A0A0EA9DF8}" type="presOf" srcId="{970A29B6-839D-4E7A-9400-CD4D29C313EC}" destId="{742FE0E0-00A5-4E59-97B2-D7B73673D2A8}" srcOrd="0" destOrd="0" presId="urn:microsoft.com/office/officeart/2005/8/layout/process4"/>
    <dgm:cxn modelId="{9893E2B4-03D7-4495-8A09-7D100639114A}" type="presParOf" srcId="{88435E39-9FDB-45EC-AF7F-AF474B43AFA5}" destId="{ECF0F2C0-DAB7-49E4-A332-5656DF13E2AF}" srcOrd="0" destOrd="0" presId="urn:microsoft.com/office/officeart/2005/8/layout/process4"/>
    <dgm:cxn modelId="{F35A9FA3-9A23-4A6C-8D1B-4D5245ACB2D7}" type="presParOf" srcId="{ECF0F2C0-DAB7-49E4-A332-5656DF13E2AF}" destId="{742FE0E0-00A5-4E59-97B2-D7B73673D2A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37660A-4EBA-4761-BA85-F13657D0FD8B}">
      <dsp:nvSpPr>
        <dsp:cNvPr id="0" name=""/>
        <dsp:cNvSpPr/>
      </dsp:nvSpPr>
      <dsp:spPr>
        <a:xfrm>
          <a:off x="6665498" y="1858795"/>
          <a:ext cx="2379354" cy="1189677"/>
        </a:xfrm>
        <a:prstGeom prst="roundRect">
          <a:avLst>
            <a:gd name="adj" fmla="val 10000"/>
          </a:avLst>
        </a:prstGeom>
        <a:solidFill>
          <a:srgbClr val="ED524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/>
            <a:t>الحرارة</a:t>
          </a:r>
          <a:endParaRPr lang="en-GB" sz="3200" b="1" kern="1200" dirty="0"/>
        </a:p>
      </dsp:txBody>
      <dsp:txXfrm>
        <a:off x="6700342" y="1893639"/>
        <a:ext cx="2309666" cy="1119989"/>
      </dsp:txXfrm>
    </dsp:sp>
    <dsp:sp modelId="{DAFC54C0-BD18-47BC-8330-A903934614B4}">
      <dsp:nvSpPr>
        <dsp:cNvPr id="0" name=""/>
        <dsp:cNvSpPr/>
      </dsp:nvSpPr>
      <dsp:spPr>
        <a:xfrm rot="12942401">
          <a:off x="5603590" y="2089783"/>
          <a:ext cx="1172073" cy="43637"/>
        </a:xfrm>
        <a:custGeom>
          <a:avLst/>
          <a:gdLst/>
          <a:ahLst/>
          <a:cxnLst/>
          <a:rect l="0" t="0" r="0" b="0"/>
          <a:pathLst>
            <a:path>
              <a:moveTo>
                <a:pt x="0" y="21818"/>
              </a:moveTo>
              <a:lnTo>
                <a:pt x="1172073" y="2181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6160325" y="2082300"/>
        <a:ext cx="58603" cy="58603"/>
      </dsp:txXfrm>
    </dsp:sp>
    <dsp:sp modelId="{98B43C35-ABCB-4236-883C-38D192CED3BA}">
      <dsp:nvSpPr>
        <dsp:cNvPr id="0" name=""/>
        <dsp:cNvSpPr/>
      </dsp:nvSpPr>
      <dsp:spPr>
        <a:xfrm>
          <a:off x="3334401" y="1174731"/>
          <a:ext cx="2379354" cy="1189677"/>
        </a:xfrm>
        <a:prstGeom prst="roundRect">
          <a:avLst>
            <a:gd name="adj" fmla="val 10000"/>
          </a:avLst>
        </a:prstGeom>
        <a:solidFill>
          <a:srgbClr val="9F785A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6500" b="1" kern="1200" dirty="0"/>
            <a:t>صيفا</a:t>
          </a:r>
          <a:endParaRPr lang="en-GB" sz="6500" b="1" kern="1200" dirty="0"/>
        </a:p>
      </dsp:txBody>
      <dsp:txXfrm>
        <a:off x="3369245" y="1209575"/>
        <a:ext cx="2309666" cy="1119989"/>
      </dsp:txXfrm>
    </dsp:sp>
    <dsp:sp modelId="{909D56DE-4982-45BE-85BC-7BB9D9DD490C}">
      <dsp:nvSpPr>
        <dsp:cNvPr id="0" name=""/>
        <dsp:cNvSpPr/>
      </dsp:nvSpPr>
      <dsp:spPr>
        <a:xfrm rot="10800000">
          <a:off x="2382659" y="1747751"/>
          <a:ext cx="951741" cy="43637"/>
        </a:xfrm>
        <a:custGeom>
          <a:avLst/>
          <a:gdLst/>
          <a:ahLst/>
          <a:cxnLst/>
          <a:rect l="0" t="0" r="0" b="0"/>
          <a:pathLst>
            <a:path>
              <a:moveTo>
                <a:pt x="0" y="21818"/>
              </a:moveTo>
              <a:lnTo>
                <a:pt x="951741" y="21818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 rot="10800000">
        <a:off x="2834737" y="1745776"/>
        <a:ext cx="47587" cy="47587"/>
      </dsp:txXfrm>
    </dsp:sp>
    <dsp:sp modelId="{A1133A6C-FA40-4B76-9D4E-E6625609A108}">
      <dsp:nvSpPr>
        <dsp:cNvPr id="0" name=""/>
        <dsp:cNvSpPr/>
      </dsp:nvSpPr>
      <dsp:spPr>
        <a:xfrm>
          <a:off x="3305" y="1174731"/>
          <a:ext cx="2379354" cy="1189677"/>
        </a:xfrm>
        <a:prstGeom prst="roundRect">
          <a:avLst>
            <a:gd name="adj" fmla="val 10000"/>
          </a:avLst>
        </a:prstGeom>
        <a:solidFill>
          <a:srgbClr val="86B29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b="1" kern="1200" dirty="0"/>
            <a:t>ارتفاع</a:t>
          </a:r>
          <a:r>
            <a:rPr lang="ar-SA" sz="2400" b="1" kern="1200" dirty="0"/>
            <a:t>ُ</a:t>
          </a:r>
          <a:r>
            <a:rPr lang="ar-JO" sz="2400" b="1" kern="1200" dirty="0"/>
            <a:t> الحرارة</a:t>
          </a:r>
          <a:r>
            <a:rPr lang="ar-SA" sz="2400" b="1" kern="1200" dirty="0"/>
            <a:t>ِ</a:t>
          </a:r>
          <a:r>
            <a:rPr lang="ar-JO" sz="2400" b="1" kern="1200" dirty="0"/>
            <a:t> صيفا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b="1" kern="1200" dirty="0"/>
            <a:t>(حار</a:t>
          </a:r>
          <a:r>
            <a:rPr lang="ar-SA" sz="2400" b="1" kern="1200" dirty="0"/>
            <a:t>ّ</a:t>
          </a:r>
          <a:r>
            <a:rPr lang="ar-JO" sz="2400" b="1" kern="1200" dirty="0"/>
            <a:t> جاف صيفا</a:t>
          </a:r>
          <a:r>
            <a:rPr lang="ar-JO" sz="2400" kern="1200" dirty="0"/>
            <a:t>)</a:t>
          </a:r>
          <a:endParaRPr lang="en-GB" sz="2400" kern="1200" dirty="0"/>
        </a:p>
      </dsp:txBody>
      <dsp:txXfrm>
        <a:off x="38149" y="1209575"/>
        <a:ext cx="2309666" cy="1119989"/>
      </dsp:txXfrm>
    </dsp:sp>
    <dsp:sp modelId="{BA1C131C-A690-4797-8E7A-314A3AA69FB3}">
      <dsp:nvSpPr>
        <dsp:cNvPr id="0" name=""/>
        <dsp:cNvSpPr/>
      </dsp:nvSpPr>
      <dsp:spPr>
        <a:xfrm rot="8657599">
          <a:off x="5603590" y="2773847"/>
          <a:ext cx="1172073" cy="43637"/>
        </a:xfrm>
        <a:custGeom>
          <a:avLst/>
          <a:gdLst/>
          <a:ahLst/>
          <a:cxnLst/>
          <a:rect l="0" t="0" r="0" b="0"/>
          <a:pathLst>
            <a:path>
              <a:moveTo>
                <a:pt x="0" y="21818"/>
              </a:moveTo>
              <a:lnTo>
                <a:pt x="1172073" y="2181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6160325" y="2766364"/>
        <a:ext cx="58603" cy="58603"/>
      </dsp:txXfrm>
    </dsp:sp>
    <dsp:sp modelId="{13013AED-736F-4A98-9FDE-DF9C827EB250}">
      <dsp:nvSpPr>
        <dsp:cNvPr id="0" name=""/>
        <dsp:cNvSpPr/>
      </dsp:nvSpPr>
      <dsp:spPr>
        <a:xfrm>
          <a:off x="3334401" y="2542860"/>
          <a:ext cx="2379354" cy="1189677"/>
        </a:xfrm>
        <a:prstGeom prst="roundRect">
          <a:avLst>
            <a:gd name="adj" fmla="val 10000"/>
          </a:avLst>
        </a:prstGeom>
        <a:solidFill>
          <a:srgbClr val="98715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6500" b="1" kern="1200" dirty="0"/>
            <a:t>شتاء</a:t>
          </a:r>
          <a:endParaRPr lang="en-GB" sz="6500" b="1" kern="1200" dirty="0"/>
        </a:p>
      </dsp:txBody>
      <dsp:txXfrm>
        <a:off x="3369245" y="2577704"/>
        <a:ext cx="2309666" cy="1119989"/>
      </dsp:txXfrm>
    </dsp:sp>
    <dsp:sp modelId="{53F42651-AC7C-4701-8338-956C86320EBC}">
      <dsp:nvSpPr>
        <dsp:cNvPr id="0" name=""/>
        <dsp:cNvSpPr/>
      </dsp:nvSpPr>
      <dsp:spPr>
        <a:xfrm rot="10800000">
          <a:off x="2382659" y="3115880"/>
          <a:ext cx="951741" cy="43637"/>
        </a:xfrm>
        <a:custGeom>
          <a:avLst/>
          <a:gdLst/>
          <a:ahLst/>
          <a:cxnLst/>
          <a:rect l="0" t="0" r="0" b="0"/>
          <a:pathLst>
            <a:path>
              <a:moveTo>
                <a:pt x="0" y="21818"/>
              </a:moveTo>
              <a:lnTo>
                <a:pt x="951741" y="21818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834737" y="3113905"/>
        <a:ext cx="47587" cy="47587"/>
      </dsp:txXfrm>
    </dsp:sp>
    <dsp:sp modelId="{09A7E5AF-06F4-48D2-A82D-C682B5E47837}">
      <dsp:nvSpPr>
        <dsp:cNvPr id="0" name=""/>
        <dsp:cNvSpPr/>
      </dsp:nvSpPr>
      <dsp:spPr>
        <a:xfrm>
          <a:off x="3305" y="2542860"/>
          <a:ext cx="2379354" cy="1189677"/>
        </a:xfrm>
        <a:prstGeom prst="roundRect">
          <a:avLst>
            <a:gd name="adj" fmla="val 10000"/>
          </a:avLst>
        </a:prstGeom>
        <a:solidFill>
          <a:srgbClr val="8DBB9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4000" kern="1200" dirty="0"/>
            <a:t>معتدل</a:t>
          </a:r>
          <a:r>
            <a:rPr lang="ar-EG" sz="4000" kern="1200" dirty="0"/>
            <a:t> </a:t>
          </a:r>
          <a:r>
            <a:rPr lang="ar-SA" sz="4000" kern="1200" dirty="0"/>
            <a:t>ماطر</a:t>
          </a:r>
          <a:endParaRPr lang="en-GB" sz="4000" kern="1200" dirty="0"/>
        </a:p>
      </dsp:txBody>
      <dsp:txXfrm>
        <a:off x="38149" y="2577704"/>
        <a:ext cx="2309666" cy="11199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892BD-C0DF-48E8-B1B7-49FA33CFA511}">
      <dsp:nvSpPr>
        <dsp:cNvPr id="0" name=""/>
        <dsp:cNvSpPr/>
      </dsp:nvSpPr>
      <dsp:spPr>
        <a:xfrm>
          <a:off x="5985668" y="917862"/>
          <a:ext cx="2135187" cy="1281112"/>
        </a:xfrm>
        <a:prstGeom prst="roundRect">
          <a:avLst>
            <a:gd name="adj" fmla="val 10000"/>
          </a:avLst>
        </a:prstGeom>
        <a:solidFill>
          <a:srgbClr val="009B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100" kern="1200" dirty="0"/>
            <a:t>ا- جعل</a:t>
          </a:r>
          <a:r>
            <a:rPr lang="ar-SA" sz="2100" kern="1200" dirty="0"/>
            <a:t>ِ</a:t>
          </a:r>
          <a:r>
            <a:rPr lang="ar-JO" sz="2100" kern="1200" dirty="0"/>
            <a:t> مناخ</a:t>
          </a:r>
          <a:r>
            <a:rPr lang="ar-SA" sz="2100" kern="1200" dirty="0"/>
            <a:t>ِ</a:t>
          </a:r>
          <a:r>
            <a:rPr lang="ar-JO" sz="2100" kern="1200" dirty="0"/>
            <a:t> فلسطين</a:t>
          </a:r>
          <a:r>
            <a:rPr lang="ar-SA" sz="2100" kern="1200" dirty="0"/>
            <a:t>َ</a:t>
          </a:r>
          <a:r>
            <a:rPr lang="ar-JO" sz="2100" kern="1200" dirty="0"/>
            <a:t> </a:t>
          </a:r>
          <a:r>
            <a:rPr lang="ar-JO" sz="2100" kern="1200" dirty="0" err="1"/>
            <a:t>يت</a:t>
          </a:r>
          <a:r>
            <a:rPr lang="ar-SA" sz="2100" kern="1200" dirty="0"/>
            <a:t>ّ</a:t>
          </a:r>
          <a:r>
            <a:rPr lang="ar-JO" sz="2100" kern="1200" dirty="0"/>
            <a:t>صف</a:t>
          </a:r>
          <a:r>
            <a:rPr lang="ar-SA" sz="2100" kern="1200" dirty="0"/>
            <a:t>ُ</a:t>
          </a:r>
          <a:r>
            <a:rPr lang="ar-JO" sz="2100" kern="1200" dirty="0"/>
            <a:t> بالمناخ</a:t>
          </a:r>
          <a:r>
            <a:rPr lang="ar-SA" sz="2100" kern="1200" dirty="0"/>
            <a:t>ِ</a:t>
          </a:r>
          <a:r>
            <a:rPr lang="ar-JO" sz="2100" kern="1200" dirty="0"/>
            <a:t> الصحراوي</a:t>
          </a:r>
          <a:r>
            <a:rPr lang="ar-SA" sz="2100" kern="1200" dirty="0"/>
            <a:t>ّ.</a:t>
          </a:r>
          <a:r>
            <a:rPr lang="ar-JO" sz="2100" kern="1200" dirty="0"/>
            <a:t> </a:t>
          </a:r>
          <a:endParaRPr lang="en-GB" sz="2100" kern="1200" dirty="0"/>
        </a:p>
      </dsp:txBody>
      <dsp:txXfrm>
        <a:off x="6023190" y="955384"/>
        <a:ext cx="2060143" cy="1206068"/>
      </dsp:txXfrm>
    </dsp:sp>
    <dsp:sp modelId="{9B4B3215-CB7A-496A-BC59-19256A1C5CF5}">
      <dsp:nvSpPr>
        <dsp:cNvPr id="0" name=""/>
        <dsp:cNvSpPr/>
      </dsp:nvSpPr>
      <dsp:spPr>
        <a:xfrm rot="10800000">
          <a:off x="5319490" y="1293655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rgbClr val="ED524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 rot="10800000">
        <a:off x="5455288" y="1399560"/>
        <a:ext cx="316861" cy="317716"/>
      </dsp:txXfrm>
    </dsp:sp>
    <dsp:sp modelId="{8BBA88F6-42CD-4B9B-9B48-87B12C4C4D3B}">
      <dsp:nvSpPr>
        <dsp:cNvPr id="0" name=""/>
        <dsp:cNvSpPr/>
      </dsp:nvSpPr>
      <dsp:spPr>
        <a:xfrm>
          <a:off x="2996406" y="917862"/>
          <a:ext cx="2135187" cy="1281112"/>
        </a:xfrm>
        <a:prstGeom prst="roundRect">
          <a:avLst>
            <a:gd name="adj" fmla="val 10000"/>
          </a:avLst>
        </a:prstGeom>
        <a:solidFill>
          <a:srgbClr val="009B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100" kern="1200" dirty="0"/>
            <a:t>ب- قلة</a:t>
          </a:r>
          <a:r>
            <a:rPr lang="ar-SA" sz="2100" kern="1200" dirty="0"/>
            <a:t>ِ</a:t>
          </a:r>
          <a:r>
            <a:rPr lang="ar-JO" sz="2100" kern="1200" dirty="0"/>
            <a:t> ال</a:t>
          </a:r>
          <a:r>
            <a:rPr lang="ar-SA" sz="2100" kern="1200" dirty="0"/>
            <a:t>أ</a:t>
          </a:r>
          <a:r>
            <a:rPr lang="ar-JO" sz="2100" kern="1200" dirty="0"/>
            <a:t>مطار</a:t>
          </a:r>
          <a:r>
            <a:rPr lang="ar-SA" sz="2100" kern="1200" dirty="0"/>
            <a:t>ِ</a:t>
          </a:r>
          <a:r>
            <a:rPr lang="ar-JO" sz="2100" kern="1200" dirty="0"/>
            <a:t> الساقطة</a:t>
          </a:r>
          <a:r>
            <a:rPr lang="ar-SA" sz="2100" kern="1200" dirty="0"/>
            <a:t>ِ</a:t>
          </a:r>
          <a:r>
            <a:rPr lang="ar-JO" sz="2100" kern="1200" dirty="0"/>
            <a:t> على جنوب</a:t>
          </a:r>
          <a:r>
            <a:rPr lang="ar-SA" sz="2100" kern="1200" dirty="0"/>
            <a:t>ِ</a:t>
          </a:r>
          <a:r>
            <a:rPr lang="ar-JO" sz="2100" kern="1200" dirty="0"/>
            <a:t> فلسطين</a:t>
          </a:r>
          <a:r>
            <a:rPr lang="ar-SA" sz="2100" kern="1200" dirty="0"/>
            <a:t>.</a:t>
          </a:r>
          <a:r>
            <a:rPr lang="ar-JO" sz="2100" kern="1200" dirty="0"/>
            <a:t> </a:t>
          </a:r>
          <a:endParaRPr lang="en-GB" sz="2100" kern="1200" dirty="0"/>
        </a:p>
      </dsp:txBody>
      <dsp:txXfrm>
        <a:off x="3033928" y="955384"/>
        <a:ext cx="2060143" cy="1206068"/>
      </dsp:txXfrm>
    </dsp:sp>
    <dsp:sp modelId="{55FB304E-CBB8-4280-A288-A431088F322E}">
      <dsp:nvSpPr>
        <dsp:cNvPr id="0" name=""/>
        <dsp:cNvSpPr/>
      </dsp:nvSpPr>
      <dsp:spPr>
        <a:xfrm rot="10800000">
          <a:off x="2330227" y="1293655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rgbClr val="ED524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/>
        </a:p>
      </dsp:txBody>
      <dsp:txXfrm rot="10800000">
        <a:off x="2466025" y="1399560"/>
        <a:ext cx="316861" cy="317716"/>
      </dsp:txXfrm>
    </dsp:sp>
    <dsp:sp modelId="{42715EE1-883F-4673-AFCF-724EBE7D6081}">
      <dsp:nvSpPr>
        <dsp:cNvPr id="0" name=""/>
        <dsp:cNvSpPr/>
      </dsp:nvSpPr>
      <dsp:spPr>
        <a:xfrm>
          <a:off x="7143" y="917862"/>
          <a:ext cx="2135187" cy="1281112"/>
        </a:xfrm>
        <a:prstGeom prst="roundRect">
          <a:avLst>
            <a:gd name="adj" fmla="val 10000"/>
          </a:avLst>
        </a:prstGeom>
        <a:solidFill>
          <a:srgbClr val="009B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100" kern="1200" dirty="0"/>
            <a:t>ج- ت</a:t>
          </a:r>
          <a:r>
            <a:rPr lang="ar-SA" sz="2100" kern="1200" dirty="0"/>
            <a:t>َ</a:t>
          </a:r>
          <a:r>
            <a:rPr lang="ar-JO" sz="2100" kern="1200" dirty="0"/>
            <a:t>ش</a:t>
          </a:r>
          <a:r>
            <a:rPr lang="ar-SA" sz="2100" kern="1200" dirty="0"/>
            <a:t>َ</a:t>
          </a:r>
          <a:r>
            <a:rPr lang="ar-JO" sz="2100" kern="1200" dirty="0"/>
            <a:t>ك</a:t>
          </a:r>
          <a:r>
            <a:rPr lang="ar-SA" sz="2100" kern="1200" dirty="0"/>
            <a:t>ُّ</a:t>
          </a:r>
          <a:r>
            <a:rPr lang="ar-JO" sz="2100" kern="1200" dirty="0"/>
            <a:t>ل</a:t>
          </a:r>
          <a:r>
            <a:rPr lang="ar-SA" sz="2100" kern="1200" dirty="0"/>
            <a:t>ِ</a:t>
          </a:r>
          <a:r>
            <a:rPr lang="ar-JO" sz="2100" kern="1200" dirty="0"/>
            <a:t> صحراء</a:t>
          </a:r>
          <a:r>
            <a:rPr lang="ar-SA" sz="2100" kern="1200" dirty="0"/>
            <a:t>َ</a:t>
          </a:r>
          <a:r>
            <a:rPr lang="ar-JO" sz="2100" kern="1200" dirty="0"/>
            <a:t> النقب</a:t>
          </a:r>
          <a:r>
            <a:rPr lang="ar-SA" sz="2100" kern="1200" dirty="0"/>
            <a:t>ِ</a:t>
          </a:r>
          <a:r>
            <a:rPr lang="ar-JO" sz="2100" kern="1200" dirty="0"/>
            <a:t> التي تحتل</a:t>
          </a:r>
          <a:r>
            <a:rPr lang="ar-SA" sz="2100" kern="1200" dirty="0"/>
            <a:t>ُّ</a:t>
          </a:r>
          <a:r>
            <a:rPr lang="ar-JO" sz="2100" kern="1200" dirty="0"/>
            <a:t> نصف</a:t>
          </a:r>
          <a:r>
            <a:rPr lang="ar-SA" sz="2100" kern="1200" dirty="0"/>
            <a:t>َ</a:t>
          </a:r>
          <a:r>
            <a:rPr lang="ar-JO" sz="2100" kern="1200" dirty="0"/>
            <a:t> مساحة</a:t>
          </a:r>
          <a:r>
            <a:rPr lang="ar-SA" sz="2100" kern="1200" dirty="0"/>
            <a:t>ِ</a:t>
          </a:r>
          <a:r>
            <a:rPr lang="ar-JO" sz="2100" kern="1200" dirty="0"/>
            <a:t> فلسطين</a:t>
          </a:r>
          <a:r>
            <a:rPr lang="ar-SA" sz="2100" kern="1200" dirty="0"/>
            <a:t>.</a:t>
          </a:r>
          <a:r>
            <a:rPr lang="ar-JO" sz="2100" kern="1200" dirty="0"/>
            <a:t> </a:t>
          </a:r>
          <a:endParaRPr lang="en-GB" sz="2100" kern="1200" dirty="0"/>
        </a:p>
      </dsp:txBody>
      <dsp:txXfrm>
        <a:off x="44665" y="955384"/>
        <a:ext cx="2060143" cy="12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66684-8359-451C-A987-88C0A834E54F}">
      <dsp:nvSpPr>
        <dsp:cNvPr id="0" name=""/>
        <dsp:cNvSpPr/>
      </dsp:nvSpPr>
      <dsp:spPr>
        <a:xfrm>
          <a:off x="1881902" y="352213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rgbClr val="843C0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900" b="1" kern="1200" dirty="0"/>
            <a:t>ال</a:t>
          </a:r>
          <a:r>
            <a:rPr lang="ar-EG" sz="2900" b="1" kern="1200" dirty="0"/>
            <a:t>أ</a:t>
          </a:r>
          <a:r>
            <a:rPr lang="ar-JO" sz="2900" b="1" kern="1200" dirty="0"/>
            <a:t>مطار</a:t>
          </a:r>
          <a:endParaRPr lang="en-GB" sz="2900" kern="1200" dirty="0"/>
        </a:p>
      </dsp:txBody>
      <dsp:txXfrm>
        <a:off x="4280746" y="1316736"/>
        <a:ext cx="1625600" cy="1354666"/>
      </dsp:txXfrm>
    </dsp:sp>
    <dsp:sp modelId="{77B1F6A0-33A4-45A5-B41C-3E59C36118DD}">
      <dsp:nvSpPr>
        <dsp:cNvPr id="0" name=""/>
        <dsp:cNvSpPr/>
      </dsp:nvSpPr>
      <dsp:spPr>
        <a:xfrm>
          <a:off x="1788159" y="514773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rgbClr val="843C0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تتراوحُ </a:t>
          </a:r>
          <a:r>
            <a:rPr lang="ar-JO" sz="2000" b="1" kern="1200" dirty="0"/>
            <a:t>كمية</a:t>
          </a:r>
          <a:r>
            <a:rPr lang="ar-SA" sz="2000" b="1" kern="1200" dirty="0"/>
            <a:t>ُ</a:t>
          </a:r>
          <a:r>
            <a:rPr lang="ar-JO" sz="2000" b="1" kern="1200" dirty="0"/>
            <a:t> ال</a:t>
          </a:r>
          <a:r>
            <a:rPr lang="ar-SA" sz="2000" b="1" kern="1200" dirty="0"/>
            <a:t>أ</a:t>
          </a:r>
          <a:r>
            <a:rPr lang="ar-JO" sz="2000" b="1" kern="1200" dirty="0"/>
            <a:t>مطار</a:t>
          </a:r>
          <a:r>
            <a:rPr lang="ar-SA" sz="2000" b="1" kern="1200" dirty="0"/>
            <a:t>ِ</a:t>
          </a:r>
          <a:r>
            <a:rPr lang="ar-JO" sz="2000" b="1" kern="1200" dirty="0"/>
            <a:t> ما بين 4</a:t>
          </a:r>
          <a:r>
            <a:rPr lang="ar-SA" sz="2000" b="1" kern="1200" dirty="0"/>
            <a:t>00 </a:t>
          </a:r>
          <a:r>
            <a:rPr lang="ar-JO" sz="2000" b="1" kern="1200" dirty="0"/>
            <a:t>ملم -600ملم</a:t>
          </a:r>
          <a:r>
            <a:rPr lang="ar-SA" sz="2000" kern="1200" dirty="0"/>
            <a:t>.</a:t>
          </a:r>
          <a:endParaRPr lang="en-GB" sz="2000" kern="1200" dirty="0"/>
        </a:p>
      </dsp:txBody>
      <dsp:txXfrm>
        <a:off x="2871893" y="3467946"/>
        <a:ext cx="2438400" cy="1192106"/>
      </dsp:txXfrm>
    </dsp:sp>
    <dsp:sp modelId="{4ACD47FF-BBB7-4A9B-95AC-F625F0832265}">
      <dsp:nvSpPr>
        <dsp:cNvPr id="0" name=""/>
        <dsp:cNvSpPr/>
      </dsp:nvSpPr>
      <dsp:spPr>
        <a:xfrm>
          <a:off x="1694416" y="352213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rgbClr val="843C0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900" b="1" kern="1200"/>
            <a:t>تسقط</a:t>
          </a:r>
          <a:r>
            <a:rPr lang="ar-SA" sz="2900" b="1" kern="1200"/>
            <a:t>ُ الأمطارُ</a:t>
          </a:r>
          <a:r>
            <a:rPr lang="ar-JO" sz="2900" b="1" kern="1200"/>
            <a:t> في فصل</a:t>
          </a:r>
          <a:r>
            <a:rPr lang="ar-SA" sz="2900" b="1" kern="1200"/>
            <a:t>ِ</a:t>
          </a:r>
          <a:r>
            <a:rPr lang="ar-JO" sz="2900" b="1" kern="1200"/>
            <a:t> الش</a:t>
          </a:r>
          <a:r>
            <a:rPr lang="ar-SA" sz="2900" b="1" kern="1200"/>
            <a:t>ّ</a:t>
          </a:r>
          <a:r>
            <a:rPr lang="ar-JO" sz="2900" b="1" kern="1200"/>
            <a:t>تاء</a:t>
          </a:r>
          <a:r>
            <a:rPr lang="ar-SA" sz="2900" b="1" kern="1200"/>
            <a:t>ِ.</a:t>
          </a:r>
          <a:endParaRPr lang="en-GB" sz="2900" kern="1200" dirty="0"/>
        </a:p>
      </dsp:txBody>
      <dsp:txXfrm>
        <a:off x="2221653" y="1316736"/>
        <a:ext cx="1625600" cy="1354666"/>
      </dsp:txXfrm>
    </dsp:sp>
    <dsp:sp modelId="{E93C5EE2-C534-491D-9232-9DE708491866}">
      <dsp:nvSpPr>
        <dsp:cNvPr id="0" name=""/>
        <dsp:cNvSpPr/>
      </dsp:nvSpPr>
      <dsp:spPr>
        <a:xfrm>
          <a:off x="1600507" y="7044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9F785A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17D348-C3EB-44C9-9B7B-CB18E2B1322B}">
      <dsp:nvSpPr>
        <dsp:cNvPr id="0" name=""/>
        <dsp:cNvSpPr/>
      </dsp:nvSpPr>
      <dsp:spPr>
        <a:xfrm>
          <a:off x="1506389" y="232714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9F785A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D8FCDD-BE12-4205-BA0A-E51721D57025}">
      <dsp:nvSpPr>
        <dsp:cNvPr id="0" name=""/>
        <dsp:cNvSpPr/>
      </dsp:nvSpPr>
      <dsp:spPr>
        <a:xfrm>
          <a:off x="1412270" y="70442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9F785A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1993C-92CE-4538-99D1-034B533FE84C}">
      <dsp:nvSpPr>
        <dsp:cNvPr id="0" name=""/>
        <dsp:cNvSpPr/>
      </dsp:nvSpPr>
      <dsp:spPr>
        <a:xfrm>
          <a:off x="3311645" y="661"/>
          <a:ext cx="4421740" cy="1250156"/>
        </a:xfrm>
        <a:prstGeom prst="roundRect">
          <a:avLst>
            <a:gd name="adj" fmla="val 10000"/>
          </a:avLst>
        </a:prstGeom>
        <a:solidFill>
          <a:srgbClr val="ED5246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800" b="1" kern="1200" dirty="0"/>
            <a:t>العوامل</a:t>
          </a:r>
          <a:r>
            <a:rPr lang="ar-SA" sz="2800" b="1" kern="1200" dirty="0"/>
            <a:t>ُ</a:t>
          </a:r>
          <a:r>
            <a:rPr lang="ar-JO" sz="2800" b="1" kern="1200" dirty="0"/>
            <a:t> </a:t>
          </a:r>
          <a:r>
            <a:rPr lang="ar-JO" sz="2800" b="1" kern="1200" dirty="0" err="1"/>
            <a:t>المؤث</a:t>
          </a:r>
          <a:r>
            <a:rPr lang="ar-SA" sz="2800" b="1" kern="1200" dirty="0"/>
            <a:t>ّ</a:t>
          </a:r>
          <a:r>
            <a:rPr lang="ar-JO" sz="2800" b="1" kern="1200" dirty="0" err="1"/>
            <a:t>رة</a:t>
          </a:r>
          <a:r>
            <a:rPr lang="ar-SA" sz="2800" b="1" kern="1200" dirty="0"/>
            <a:t>ُ</a:t>
          </a:r>
          <a:r>
            <a:rPr lang="ar-JO" sz="2800" b="1" kern="1200" dirty="0"/>
            <a:t> في مناخ</a:t>
          </a:r>
          <a:r>
            <a:rPr lang="ar-SA" sz="2800" b="1" kern="1200" dirty="0"/>
            <a:t>ِ</a:t>
          </a:r>
          <a:r>
            <a:rPr lang="ar-JO" sz="2800" b="1" kern="1200" dirty="0"/>
            <a:t> فلسطين</a:t>
          </a:r>
          <a:endParaRPr lang="en-GB" sz="2800" b="1" kern="1200" dirty="0"/>
        </a:p>
      </dsp:txBody>
      <dsp:txXfrm>
        <a:off x="3348261" y="37277"/>
        <a:ext cx="4348508" cy="1176924"/>
      </dsp:txXfrm>
    </dsp:sp>
    <dsp:sp modelId="{65E0632E-2B66-4179-8CC3-253748F5313C}">
      <dsp:nvSpPr>
        <dsp:cNvPr id="0" name=""/>
        <dsp:cNvSpPr/>
      </dsp:nvSpPr>
      <dsp:spPr>
        <a:xfrm rot="10800000">
          <a:off x="2686567" y="367374"/>
          <a:ext cx="441721" cy="516731"/>
        </a:xfrm>
        <a:prstGeom prst="rightArrow">
          <a:avLst>
            <a:gd name="adj1" fmla="val 60000"/>
            <a:gd name="adj2" fmla="val 50000"/>
          </a:avLst>
        </a:prstGeom>
        <a:solidFill>
          <a:srgbClr val="843C0C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 rot="10800000">
        <a:off x="2819083" y="470720"/>
        <a:ext cx="309205" cy="310039"/>
      </dsp:txXfrm>
    </dsp:sp>
    <dsp:sp modelId="{A63465A3-F5FA-4C12-BC20-21EFFDE3C90C}">
      <dsp:nvSpPr>
        <dsp:cNvPr id="0" name=""/>
        <dsp:cNvSpPr/>
      </dsp:nvSpPr>
      <dsp:spPr>
        <a:xfrm>
          <a:off x="394614" y="661"/>
          <a:ext cx="2083593" cy="1250156"/>
        </a:xfrm>
        <a:prstGeom prst="roundRect">
          <a:avLst>
            <a:gd name="adj" fmla="val 10000"/>
          </a:avLst>
        </a:prstGeom>
        <a:solidFill>
          <a:srgbClr val="9F785A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/>
            <a:t>مؤثرات</a:t>
          </a:r>
          <a:r>
            <a:rPr lang="ar-SA" sz="2400" kern="1200" dirty="0"/>
            <a:t>ُ</a:t>
          </a:r>
          <a:r>
            <a:rPr lang="ar-EG" sz="2400" kern="1200" dirty="0"/>
            <a:t> البحر</a:t>
          </a:r>
          <a:r>
            <a:rPr lang="ar-SA" sz="2400" kern="1200" dirty="0"/>
            <a:t>ِ</a:t>
          </a:r>
          <a:r>
            <a:rPr lang="ar-EG" sz="2400" kern="1200" dirty="0"/>
            <a:t> المتوسط</a:t>
          </a:r>
          <a:endParaRPr lang="en-GB" sz="2400" kern="1200" dirty="0"/>
        </a:p>
      </dsp:txBody>
      <dsp:txXfrm>
        <a:off x="431230" y="37277"/>
        <a:ext cx="2010361" cy="1176924"/>
      </dsp:txXfrm>
    </dsp:sp>
    <dsp:sp modelId="{B26D21C7-F499-4A40-98DF-D6FEA837CAAD}">
      <dsp:nvSpPr>
        <dsp:cNvPr id="0" name=""/>
        <dsp:cNvSpPr/>
      </dsp:nvSpPr>
      <dsp:spPr>
        <a:xfrm rot="5400000">
          <a:off x="1215550" y="1396669"/>
          <a:ext cx="441721" cy="516731"/>
        </a:xfrm>
        <a:prstGeom prst="rightArrow">
          <a:avLst>
            <a:gd name="adj1" fmla="val 60000"/>
            <a:gd name="adj2" fmla="val 50000"/>
          </a:avLst>
        </a:prstGeom>
        <a:solidFill>
          <a:srgbClr val="843C0C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 rot="-5400000">
        <a:off x="1281391" y="1434174"/>
        <a:ext cx="310039" cy="309205"/>
      </dsp:txXfrm>
    </dsp:sp>
    <dsp:sp modelId="{F499BFB2-2BFC-4B43-8B74-9B3F9CC104FB}">
      <dsp:nvSpPr>
        <dsp:cNvPr id="0" name=""/>
        <dsp:cNvSpPr/>
      </dsp:nvSpPr>
      <dsp:spPr>
        <a:xfrm>
          <a:off x="394614" y="2084255"/>
          <a:ext cx="2083593" cy="1250156"/>
        </a:xfrm>
        <a:prstGeom prst="roundRect">
          <a:avLst>
            <a:gd name="adj" fmla="val 10000"/>
          </a:avLst>
        </a:prstGeom>
        <a:solidFill>
          <a:srgbClr val="843C0C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b="1" kern="1200" dirty="0"/>
            <a:t>المرتفعات</a:t>
          </a:r>
          <a:r>
            <a:rPr lang="ar-SA" sz="2400" b="1" kern="1200" dirty="0"/>
            <a:t>ُ</a:t>
          </a:r>
          <a:r>
            <a:rPr lang="ar-EG" sz="2400" b="1" kern="1200" dirty="0"/>
            <a:t> الجبلي</a:t>
          </a:r>
          <a:r>
            <a:rPr lang="ar-SA" sz="2400" b="1" kern="1200" dirty="0"/>
            <a:t>ّ</a:t>
          </a:r>
          <a:r>
            <a:rPr lang="ar-EG" sz="2400" b="1" kern="1200" dirty="0"/>
            <a:t>ة </a:t>
          </a:r>
          <a:endParaRPr lang="en-GB" sz="2400" kern="1200" dirty="0"/>
        </a:p>
      </dsp:txBody>
      <dsp:txXfrm>
        <a:off x="431230" y="2120871"/>
        <a:ext cx="2010361" cy="1176924"/>
      </dsp:txXfrm>
    </dsp:sp>
    <dsp:sp modelId="{2DA73042-7618-4CE9-A596-FD68842E6099}">
      <dsp:nvSpPr>
        <dsp:cNvPr id="0" name=""/>
        <dsp:cNvSpPr/>
      </dsp:nvSpPr>
      <dsp:spPr>
        <a:xfrm>
          <a:off x="2661564" y="2450967"/>
          <a:ext cx="441721" cy="516731"/>
        </a:xfrm>
        <a:prstGeom prst="rightArrow">
          <a:avLst>
            <a:gd name="adj1" fmla="val 60000"/>
            <a:gd name="adj2" fmla="val 50000"/>
          </a:avLst>
        </a:prstGeom>
        <a:solidFill>
          <a:srgbClr val="843C0C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/>
        </a:p>
      </dsp:txBody>
      <dsp:txXfrm>
        <a:off x="2661564" y="2554313"/>
        <a:ext cx="309205" cy="310039"/>
      </dsp:txXfrm>
    </dsp:sp>
    <dsp:sp modelId="{C6A21DFC-CBFF-43BA-A383-5E877E82384D}">
      <dsp:nvSpPr>
        <dsp:cNvPr id="0" name=""/>
        <dsp:cNvSpPr/>
      </dsp:nvSpPr>
      <dsp:spPr>
        <a:xfrm>
          <a:off x="3311645" y="2084255"/>
          <a:ext cx="2083593" cy="1250156"/>
        </a:xfrm>
        <a:prstGeom prst="roundRect">
          <a:avLst>
            <a:gd name="adj" fmla="val 10000"/>
          </a:avLst>
        </a:prstGeom>
        <a:solidFill>
          <a:srgbClr val="9F785A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 err="1"/>
            <a:t>الأ</a:t>
          </a:r>
          <a:r>
            <a:rPr lang="ar-SA" sz="2400" kern="1200" dirty="0"/>
            <a:t>َ</a:t>
          </a:r>
          <a:r>
            <a:rPr lang="ar-EG" sz="2400" kern="1200" dirty="0"/>
            <a:t>غوار </a:t>
          </a:r>
          <a:endParaRPr lang="en-GB" sz="2400" kern="1200" dirty="0"/>
        </a:p>
      </dsp:txBody>
      <dsp:txXfrm>
        <a:off x="3348261" y="2120871"/>
        <a:ext cx="2010361" cy="1176924"/>
      </dsp:txXfrm>
    </dsp:sp>
    <dsp:sp modelId="{3132628E-EB09-4CF1-A479-62CB49B7DA9B}">
      <dsp:nvSpPr>
        <dsp:cNvPr id="0" name=""/>
        <dsp:cNvSpPr/>
      </dsp:nvSpPr>
      <dsp:spPr>
        <a:xfrm rot="7323127">
          <a:off x="3448381" y="3480263"/>
          <a:ext cx="521165" cy="516731"/>
        </a:xfrm>
        <a:prstGeom prst="rightArrow">
          <a:avLst>
            <a:gd name="adj1" fmla="val 60000"/>
            <a:gd name="adj2" fmla="val 50000"/>
          </a:avLst>
        </a:prstGeom>
        <a:solidFill>
          <a:srgbClr val="843C0C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 rot="-5400000">
        <a:off x="3595077" y="3489862"/>
        <a:ext cx="310039" cy="366146"/>
      </dsp:txXfrm>
    </dsp:sp>
    <dsp:sp modelId="{34FC0A2A-B116-4568-8EB4-C2ECB381D6F8}">
      <dsp:nvSpPr>
        <dsp:cNvPr id="0" name=""/>
        <dsp:cNvSpPr/>
      </dsp:nvSpPr>
      <dsp:spPr>
        <a:xfrm>
          <a:off x="702423" y="4167849"/>
          <a:ext cx="4692815" cy="1250156"/>
        </a:xfrm>
        <a:prstGeom prst="roundRect">
          <a:avLst>
            <a:gd name="adj" fmla="val 10000"/>
          </a:avLst>
        </a:prstGeom>
        <a:solidFill>
          <a:srgbClr val="843C0C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b="1" kern="1200" dirty="0"/>
            <a:t>وقوع جنوب فلسطين قرب المؤثرات</a:t>
          </a:r>
          <a:r>
            <a:rPr lang="ar-SA" sz="2400" b="1" kern="1200" dirty="0"/>
            <a:t>ِ</a:t>
          </a:r>
          <a:r>
            <a:rPr lang="ar-EG" sz="2400" b="1" kern="1200" dirty="0"/>
            <a:t> المداري</a:t>
          </a:r>
          <a:r>
            <a:rPr lang="ar-SA" sz="2400" b="1" kern="1200" dirty="0"/>
            <a:t>ّةِ</a:t>
          </a:r>
          <a:r>
            <a:rPr lang="ar-EG" sz="2400" b="1" kern="1200" dirty="0"/>
            <a:t> الصحراوي</a:t>
          </a:r>
          <a:r>
            <a:rPr lang="ar-SA" sz="2400" b="1" kern="1200" dirty="0"/>
            <a:t>ّ</a:t>
          </a:r>
          <a:r>
            <a:rPr lang="ar-EG" sz="2400" b="1" kern="1200" dirty="0"/>
            <a:t>ة </a:t>
          </a:r>
          <a:endParaRPr lang="en-GB" sz="2400" kern="1200" dirty="0"/>
        </a:p>
      </dsp:txBody>
      <dsp:txXfrm>
        <a:off x="739039" y="4204465"/>
        <a:ext cx="4619583" cy="11769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C748A-A9C3-4981-BB89-E0D08F10F3EF}">
      <dsp:nvSpPr>
        <dsp:cNvPr id="0" name=""/>
        <dsp:cNvSpPr/>
      </dsp:nvSpPr>
      <dsp:spPr>
        <a:xfrm>
          <a:off x="2972503" y="1604386"/>
          <a:ext cx="2206346" cy="12505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400" kern="1200" dirty="0"/>
            <a:t>1- ال</a:t>
          </a:r>
          <a:r>
            <a:rPr lang="ar-SA" sz="3400" kern="1200" dirty="0"/>
            <a:t>أ</a:t>
          </a:r>
          <a:r>
            <a:rPr lang="ar-JO" sz="3400" kern="1200" dirty="0"/>
            <a:t>مطار</a:t>
          </a:r>
          <a:endParaRPr lang="en-GB" sz="3400" kern="1200" dirty="0"/>
        </a:p>
      </dsp:txBody>
      <dsp:txXfrm>
        <a:off x="3033551" y="1665434"/>
        <a:ext cx="2084250" cy="1128483"/>
      </dsp:txXfrm>
    </dsp:sp>
    <dsp:sp modelId="{09F8C6D1-A90A-4268-B5FD-86DEB70959E4}">
      <dsp:nvSpPr>
        <dsp:cNvPr id="0" name=""/>
        <dsp:cNvSpPr/>
      </dsp:nvSpPr>
      <dsp:spPr>
        <a:xfrm rot="16185261">
          <a:off x="3800709" y="1333266"/>
          <a:ext cx="5422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2246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13EB8-1F79-47E3-9089-41550412849C}">
      <dsp:nvSpPr>
        <dsp:cNvPr id="0" name=""/>
        <dsp:cNvSpPr/>
      </dsp:nvSpPr>
      <dsp:spPr>
        <a:xfrm>
          <a:off x="2227770" y="224257"/>
          <a:ext cx="3682207" cy="8378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300" b="1" kern="1200" dirty="0"/>
            <a:t>امتدا</a:t>
          </a:r>
          <a:r>
            <a:rPr lang="ar-SA" sz="2300" b="1" kern="1200" dirty="0"/>
            <a:t>ُ</a:t>
          </a:r>
          <a:r>
            <a:rPr lang="ar-JO" sz="2300" b="1" kern="1200" dirty="0"/>
            <a:t>د الجبال</a:t>
          </a:r>
          <a:r>
            <a:rPr lang="ar-SA" sz="2300" b="1" kern="1200" dirty="0"/>
            <a:t>ِ</a:t>
          </a:r>
          <a:r>
            <a:rPr lang="ar-JO" sz="2300" b="1" kern="1200" dirty="0"/>
            <a:t> بشكل</a:t>
          </a:r>
          <a:r>
            <a:rPr lang="ar-SA" sz="2300" b="1" kern="1200" dirty="0"/>
            <a:t>ٍ</a:t>
          </a:r>
          <a:r>
            <a:rPr lang="ar-JO" sz="2300" b="1" kern="1200" dirty="0"/>
            <a:t> طولي</a:t>
          </a:r>
          <a:r>
            <a:rPr lang="ar-SA" sz="2300" b="1" kern="1200" dirty="0"/>
            <a:t>ّ</a:t>
          </a:r>
          <a:r>
            <a:rPr lang="ar-JO" sz="2300" b="1" kern="1200" dirty="0"/>
            <a:t> من الشمال</a:t>
          </a:r>
          <a:r>
            <a:rPr lang="ar-SA" sz="2300" b="1" kern="1200" dirty="0"/>
            <a:t>ِ</a:t>
          </a:r>
          <a:r>
            <a:rPr lang="ar-JO" sz="2300" b="1" kern="1200" dirty="0"/>
            <a:t> </a:t>
          </a:r>
          <a:r>
            <a:rPr lang="ar-SA" sz="2300" b="1" kern="1200" dirty="0"/>
            <a:t>إ</a:t>
          </a:r>
          <a:r>
            <a:rPr lang="ar-JO" sz="2300" b="1" kern="1200" dirty="0" err="1"/>
            <a:t>لى</a:t>
          </a:r>
          <a:r>
            <a:rPr lang="ar-JO" sz="2300" b="1" kern="1200" dirty="0"/>
            <a:t> الجنوب</a:t>
          </a:r>
          <a:r>
            <a:rPr lang="ar-SA" sz="2300" b="1" kern="1200" dirty="0"/>
            <a:t>ِ</a:t>
          </a:r>
          <a:r>
            <a:rPr lang="ar-JO" sz="2300" b="1" kern="1200" dirty="0"/>
            <a:t> أدى </a:t>
          </a:r>
          <a:r>
            <a:rPr lang="ar-SA" sz="2300" b="1" kern="1200" dirty="0"/>
            <a:t>إ</a:t>
          </a:r>
          <a:r>
            <a:rPr lang="ar-JO" sz="2300" b="1" kern="1200" dirty="0" err="1"/>
            <a:t>لى</a:t>
          </a:r>
          <a:r>
            <a:rPr lang="ar-JO" sz="2300" b="1" kern="1200" dirty="0"/>
            <a:t> :</a:t>
          </a:r>
          <a:endParaRPr lang="en-GB" sz="2300" kern="1200" dirty="0"/>
        </a:p>
      </dsp:txBody>
      <dsp:txXfrm>
        <a:off x="2268672" y="265159"/>
        <a:ext cx="3600403" cy="756083"/>
      </dsp:txXfrm>
    </dsp:sp>
    <dsp:sp modelId="{D9BF837D-0A69-4B53-A9B6-67F0BEEF3A2B}">
      <dsp:nvSpPr>
        <dsp:cNvPr id="0" name=""/>
        <dsp:cNvSpPr/>
      </dsp:nvSpPr>
      <dsp:spPr>
        <a:xfrm rot="2281219">
          <a:off x="4832104" y="2980708"/>
          <a:ext cx="4082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8295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5B728-13AD-4CC8-8233-E905FA2B1662}">
      <dsp:nvSpPr>
        <dsp:cNvPr id="0" name=""/>
        <dsp:cNvSpPr/>
      </dsp:nvSpPr>
      <dsp:spPr>
        <a:xfrm>
          <a:off x="4091101" y="3106451"/>
          <a:ext cx="3283616" cy="8378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kern="1200" dirty="0"/>
            <a:t>زيادة</a:t>
          </a:r>
          <a:r>
            <a:rPr lang="ar-SA" sz="2000" kern="1200" dirty="0"/>
            <a:t>ِ</a:t>
          </a:r>
          <a:r>
            <a:rPr lang="ar-JO" sz="2000" kern="1200" dirty="0"/>
            <a:t> كمية</a:t>
          </a:r>
          <a:r>
            <a:rPr lang="ar-SA" sz="2000" kern="1200" dirty="0"/>
            <a:t>ِ</a:t>
          </a:r>
          <a:r>
            <a:rPr lang="ar-JO" sz="2000" kern="1200" dirty="0"/>
            <a:t> ال</a:t>
          </a:r>
          <a:r>
            <a:rPr lang="ar-SA" sz="2000" kern="1200" dirty="0"/>
            <a:t>أ</a:t>
          </a:r>
          <a:r>
            <a:rPr lang="ar-JO" sz="2000" kern="1200" dirty="0"/>
            <a:t>مطار</a:t>
          </a:r>
          <a:r>
            <a:rPr lang="ar-SA" sz="2000" kern="1200" dirty="0"/>
            <a:t>ِ</a:t>
          </a:r>
          <a:r>
            <a:rPr lang="ar-JO" sz="2000" kern="1200" dirty="0"/>
            <a:t> الساقطة</a:t>
          </a:r>
          <a:r>
            <a:rPr lang="ar-SA" sz="2000" kern="1200" dirty="0"/>
            <a:t>ِ</a:t>
          </a:r>
          <a:r>
            <a:rPr lang="ar-JO" sz="2000" kern="1200" dirty="0"/>
            <a:t> على السفوح</a:t>
          </a:r>
          <a:r>
            <a:rPr lang="ar-SA" sz="2000" kern="1200" dirty="0"/>
            <a:t>ِ</a:t>
          </a:r>
          <a:r>
            <a:rPr lang="ar-JO" sz="2000" kern="1200" dirty="0"/>
            <a:t> الغربي</a:t>
          </a:r>
          <a:r>
            <a:rPr lang="ar-SA" sz="2000" kern="1200" dirty="0"/>
            <a:t>ّ</a:t>
          </a:r>
          <a:r>
            <a:rPr lang="ar-JO" sz="2000" kern="1200" dirty="0"/>
            <a:t>ة</a:t>
          </a:r>
          <a:r>
            <a:rPr lang="ar-SA" sz="2000" kern="1200" dirty="0"/>
            <a:t>ِ</a:t>
          </a:r>
          <a:r>
            <a:rPr lang="ar-JO" sz="2000" kern="1200" dirty="0"/>
            <a:t> لهذه المرتفعات</a:t>
          </a:r>
          <a:r>
            <a:rPr lang="ar-SA" sz="2000" kern="1200" dirty="0"/>
            <a:t>ِ.</a:t>
          </a:r>
          <a:r>
            <a:rPr lang="ar-JO" sz="2000" kern="1200" dirty="0"/>
            <a:t> </a:t>
          </a:r>
          <a:endParaRPr lang="en-GB" sz="2000" kern="1200" dirty="0"/>
        </a:p>
      </dsp:txBody>
      <dsp:txXfrm>
        <a:off x="4132003" y="3147353"/>
        <a:ext cx="3201812" cy="756083"/>
      </dsp:txXfrm>
    </dsp:sp>
    <dsp:sp modelId="{054CD2E1-16C6-4DCC-A7F5-A22BF9E520FA}">
      <dsp:nvSpPr>
        <dsp:cNvPr id="0" name=""/>
        <dsp:cNvSpPr/>
      </dsp:nvSpPr>
      <dsp:spPr>
        <a:xfrm rot="8532405">
          <a:off x="2902026" y="2980708"/>
          <a:ext cx="4103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0378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5265E3-2DD2-4B0B-B3D7-95A93877BAF0}">
      <dsp:nvSpPr>
        <dsp:cNvPr id="0" name=""/>
        <dsp:cNvSpPr/>
      </dsp:nvSpPr>
      <dsp:spPr>
        <a:xfrm>
          <a:off x="753282" y="3106451"/>
          <a:ext cx="3303113" cy="83788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kern="1200" dirty="0"/>
            <a:t>قلة</a:t>
          </a:r>
          <a:r>
            <a:rPr lang="ar-SA" sz="1800" kern="1200" dirty="0"/>
            <a:t>ِ</a:t>
          </a:r>
          <a:r>
            <a:rPr lang="ar-JO" sz="1800" kern="1200" dirty="0"/>
            <a:t> كمية</a:t>
          </a:r>
          <a:r>
            <a:rPr lang="ar-SA" sz="1800" kern="1200" dirty="0"/>
            <a:t>ِ</a:t>
          </a:r>
          <a:r>
            <a:rPr lang="ar-JO" sz="1800" kern="1200" dirty="0"/>
            <a:t> ال</a:t>
          </a:r>
          <a:r>
            <a:rPr lang="ar-SA" sz="1800" kern="1200" dirty="0"/>
            <a:t>أ</a:t>
          </a:r>
          <a:r>
            <a:rPr lang="ar-JO" sz="1800" kern="1200" dirty="0"/>
            <a:t>مطار</a:t>
          </a:r>
          <a:r>
            <a:rPr lang="ar-SA" sz="1800" kern="1200" dirty="0"/>
            <a:t>ِ</a:t>
          </a:r>
          <a:r>
            <a:rPr lang="ar-JO" sz="1800" kern="1200" dirty="0"/>
            <a:t> الساقطة</a:t>
          </a:r>
          <a:r>
            <a:rPr lang="ar-SA" sz="1800" kern="1200" dirty="0"/>
            <a:t>ِ</a:t>
          </a:r>
          <a:r>
            <a:rPr lang="ar-JO" sz="1800" kern="1200" dirty="0"/>
            <a:t> على السفوح</a:t>
          </a:r>
          <a:r>
            <a:rPr lang="ar-SA" sz="1800" kern="1200" dirty="0"/>
            <a:t>ِ</a:t>
          </a:r>
          <a:r>
            <a:rPr lang="ar-JO" sz="1800" kern="1200" dirty="0"/>
            <a:t> الشرقي</a:t>
          </a:r>
          <a:r>
            <a:rPr lang="ar-SA" sz="1800" kern="1200" dirty="0"/>
            <a:t>ّ</a:t>
          </a:r>
          <a:r>
            <a:rPr lang="ar-JO" sz="1800" kern="1200" dirty="0"/>
            <a:t>ة</a:t>
          </a:r>
          <a:r>
            <a:rPr lang="ar-SA" sz="1800" kern="1200" dirty="0"/>
            <a:t>ِ</a:t>
          </a:r>
          <a:r>
            <a:rPr lang="ar-JO" sz="1800" kern="1200" dirty="0"/>
            <a:t> للمرتفعات</a:t>
          </a:r>
          <a:r>
            <a:rPr lang="ar-SA" sz="1800" kern="1200" dirty="0"/>
            <a:t>ِ</a:t>
          </a:r>
          <a:r>
            <a:rPr lang="ar-JO" sz="1800" kern="1200" dirty="0"/>
            <a:t> الجبلي</a:t>
          </a:r>
          <a:r>
            <a:rPr lang="ar-SA" sz="1800" kern="1200" dirty="0"/>
            <a:t>ّ</a:t>
          </a:r>
          <a:r>
            <a:rPr lang="ar-JO" sz="1800" kern="1200" dirty="0"/>
            <a:t>ة</a:t>
          </a:r>
          <a:r>
            <a:rPr lang="ar-SA" sz="1800" kern="1200" dirty="0"/>
            <a:t>ِ</a:t>
          </a:r>
          <a:r>
            <a:rPr lang="ar-JO" sz="1800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800" kern="1200" dirty="0"/>
            <a:t>المنطقة</a:t>
          </a:r>
          <a:r>
            <a:rPr lang="ar-SA" sz="1800" kern="1200" dirty="0"/>
            <a:t>ِ</a:t>
          </a:r>
          <a:r>
            <a:rPr lang="ar-JO" sz="1800" kern="1200" dirty="0"/>
            <a:t> الواقعة</a:t>
          </a:r>
          <a:r>
            <a:rPr lang="ar-SA" sz="1800" kern="1200" dirty="0"/>
            <a:t>ِ</a:t>
          </a:r>
          <a:r>
            <a:rPr lang="ar-JO" sz="1800" kern="1200" dirty="0"/>
            <a:t> في منطقة (ظل المطر)</a:t>
          </a:r>
          <a:r>
            <a:rPr lang="ar-SA" sz="1800" kern="1200" dirty="0"/>
            <a:t>.</a:t>
          </a:r>
          <a:r>
            <a:rPr lang="ar-JO" sz="1800" kern="1200" dirty="0"/>
            <a:t> </a:t>
          </a:r>
          <a:endParaRPr lang="en-GB" sz="1800" kern="1200" dirty="0"/>
        </a:p>
      </dsp:txBody>
      <dsp:txXfrm>
        <a:off x="794184" y="3147353"/>
        <a:ext cx="3221309" cy="7560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7D1B6-1768-42C2-A051-E1384341F97A}">
      <dsp:nvSpPr>
        <dsp:cNvPr id="0" name=""/>
        <dsp:cNvSpPr/>
      </dsp:nvSpPr>
      <dsp:spPr>
        <a:xfrm>
          <a:off x="0" y="4722"/>
          <a:ext cx="8128000" cy="463016"/>
        </a:xfrm>
        <a:prstGeom prst="roundRect">
          <a:avLst/>
        </a:prstGeom>
        <a:solidFill>
          <a:srgbClr val="009B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عل</a:t>
          </a:r>
          <a:r>
            <a:rPr lang="ar-SA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ّ</a:t>
          </a:r>
          <a:r>
            <a:rPr lang="ar-JO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ل</a:t>
          </a:r>
          <a:r>
            <a:rPr lang="ar-SA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ْ</a:t>
          </a:r>
          <a:r>
            <a:rPr lang="ar-JO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ما يلي :</a:t>
          </a:r>
          <a:endParaRPr lang="en-GB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03" y="27325"/>
        <a:ext cx="8082794" cy="417810"/>
      </dsp:txXfrm>
    </dsp:sp>
    <dsp:sp modelId="{D1C85E91-7087-443B-8096-6FA628F3E039}">
      <dsp:nvSpPr>
        <dsp:cNvPr id="0" name=""/>
        <dsp:cNvSpPr/>
      </dsp:nvSpPr>
      <dsp:spPr>
        <a:xfrm>
          <a:off x="0" y="467739"/>
          <a:ext cx="8128000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5400" rIns="142240" bIns="2540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ar-JO" sz="2000" b="1" kern="1200" dirty="0"/>
            <a:t>1-تتلق</a:t>
          </a:r>
          <a:r>
            <a:rPr lang="ar-SA" sz="2000" b="1" kern="1200" dirty="0"/>
            <a:t>ّ</a:t>
          </a:r>
          <a:r>
            <a:rPr lang="ar-JO" sz="2000" b="1" kern="1200" dirty="0"/>
            <a:t>ى السفوح</a:t>
          </a:r>
          <a:r>
            <a:rPr lang="ar-SA" sz="2000" b="1" kern="1200" dirty="0"/>
            <a:t>ُ</a:t>
          </a:r>
          <a:r>
            <a:rPr lang="ar-JO" sz="2000" b="1" kern="1200" dirty="0"/>
            <a:t> الغربي</a:t>
          </a:r>
          <a:r>
            <a:rPr lang="ar-SA" sz="2000" b="1" kern="1200" dirty="0"/>
            <a:t>ّ</a:t>
          </a:r>
          <a:r>
            <a:rPr lang="ar-JO" sz="2000" b="1" kern="1200" dirty="0"/>
            <a:t>ة</a:t>
          </a:r>
          <a:r>
            <a:rPr lang="ar-SA" sz="2000" b="1" kern="1200" dirty="0"/>
            <a:t>ُ</a:t>
          </a:r>
          <a:r>
            <a:rPr lang="ar-JO" sz="2000" b="1" kern="1200" dirty="0"/>
            <a:t> لجبال</a:t>
          </a:r>
          <a:r>
            <a:rPr lang="ar-SA" sz="2000" b="1" kern="1200" dirty="0"/>
            <a:t>ِ</a:t>
          </a:r>
          <a:r>
            <a:rPr lang="ar-JO" sz="2000" b="1" kern="1200" dirty="0"/>
            <a:t> فلسطين</a:t>
          </a:r>
          <a:r>
            <a:rPr lang="ar-SA" sz="2000" b="1" kern="1200" dirty="0"/>
            <a:t>َ</a:t>
          </a:r>
          <a:r>
            <a:rPr lang="ar-JO" sz="2000" b="1" kern="1200" dirty="0"/>
            <a:t> كميات</a:t>
          </a:r>
          <a:r>
            <a:rPr lang="ar-SA" sz="2000" b="1" kern="1200" dirty="0"/>
            <a:t>ٍ</a:t>
          </a:r>
          <a:r>
            <a:rPr lang="ar-JO" sz="2000" b="1" kern="1200" dirty="0"/>
            <a:t> كبير</a:t>
          </a:r>
          <a:r>
            <a:rPr lang="ar-SA" sz="2000" b="1" kern="1200" dirty="0"/>
            <a:t>ةً</a:t>
          </a:r>
          <a:r>
            <a:rPr lang="ar-JO" sz="2000" b="1" kern="1200" dirty="0"/>
            <a:t> من ال</a:t>
          </a:r>
          <a:r>
            <a:rPr lang="ar-SA" sz="2000" b="1" kern="1200" dirty="0"/>
            <a:t>أ</a:t>
          </a:r>
          <a:r>
            <a:rPr lang="ar-JO" sz="2000" b="1" kern="1200" dirty="0"/>
            <a:t>مطار</a:t>
          </a:r>
          <a:r>
            <a:rPr lang="ar-SA" sz="2000" b="1" kern="1200" dirty="0"/>
            <a:t>ِ</a:t>
          </a:r>
          <a:r>
            <a:rPr lang="ar-JO" sz="2000" b="1" kern="1200" dirty="0"/>
            <a:t> شتاء</a:t>
          </a:r>
          <a:r>
            <a:rPr lang="ar-SA" sz="2000" b="1" kern="1200" dirty="0"/>
            <a:t>ً.</a:t>
          </a:r>
          <a:r>
            <a:rPr lang="ar-JO" sz="2000" b="1" kern="1200" dirty="0"/>
            <a:t> </a:t>
          </a:r>
          <a:endParaRPr lang="en-GB" sz="2000" b="1" kern="1200" dirty="0"/>
        </a:p>
      </dsp:txBody>
      <dsp:txXfrm>
        <a:off x="0" y="467739"/>
        <a:ext cx="8128000" cy="678960"/>
      </dsp:txXfrm>
    </dsp:sp>
    <dsp:sp modelId="{9AA5FB75-E7BB-493A-AD09-F26CC0279A0D}">
      <dsp:nvSpPr>
        <dsp:cNvPr id="0" name=""/>
        <dsp:cNvSpPr/>
      </dsp:nvSpPr>
      <dsp:spPr>
        <a:xfrm>
          <a:off x="0" y="1146699"/>
          <a:ext cx="8128000" cy="656242"/>
        </a:xfrm>
        <a:prstGeom prst="roundRect">
          <a:avLst/>
        </a:prstGeom>
        <a:solidFill>
          <a:srgbClr val="009B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200" kern="1200" dirty="0"/>
            <a:t>بسبب</a:t>
          </a:r>
          <a:r>
            <a:rPr lang="ar-SA" sz="3200" kern="1200" dirty="0"/>
            <a:t>ِ</a:t>
          </a:r>
          <a:r>
            <a:rPr lang="ar-JO" sz="3200" kern="1200" dirty="0"/>
            <a:t> </a:t>
          </a:r>
          <a:r>
            <a:rPr lang="ar-JO" sz="3200" kern="1200" dirty="0" err="1"/>
            <a:t>مواجهت</a:t>
          </a:r>
          <a:r>
            <a:rPr lang="ar-SA" sz="3200" kern="1200" dirty="0"/>
            <a:t>ِ</a:t>
          </a:r>
          <a:r>
            <a:rPr lang="ar-JO" sz="3200" kern="1200" dirty="0"/>
            <a:t>ها للرياح</a:t>
          </a:r>
          <a:r>
            <a:rPr lang="ar-SA" sz="3200" kern="1200" dirty="0"/>
            <a:t>ِ</a:t>
          </a:r>
          <a:r>
            <a:rPr lang="ar-JO" sz="3200" kern="1200" dirty="0"/>
            <a:t> القادمة</a:t>
          </a:r>
          <a:r>
            <a:rPr lang="ar-SA" sz="3200" kern="1200" dirty="0"/>
            <a:t>ِ</a:t>
          </a:r>
          <a:r>
            <a:rPr lang="ar-JO" sz="3200" kern="1200" dirty="0"/>
            <a:t> من البحر</a:t>
          </a:r>
          <a:r>
            <a:rPr lang="ar-SA" sz="3200" kern="1200" dirty="0"/>
            <a:t>ِ</a:t>
          </a:r>
          <a:r>
            <a:rPr lang="ar-JO" sz="3200" kern="1200" dirty="0"/>
            <a:t> المتوسط </a:t>
          </a:r>
          <a:r>
            <a:rPr lang="ar-SA" sz="3200" kern="1200" dirty="0"/>
            <a:t>.</a:t>
          </a:r>
          <a:endParaRPr lang="en-GB" sz="3200" kern="1200" dirty="0"/>
        </a:p>
      </dsp:txBody>
      <dsp:txXfrm>
        <a:off x="32035" y="1178734"/>
        <a:ext cx="8063930" cy="592172"/>
      </dsp:txXfrm>
    </dsp:sp>
    <dsp:sp modelId="{A766FE30-DFB3-45DF-A0E6-DBD0BBB8124E}">
      <dsp:nvSpPr>
        <dsp:cNvPr id="0" name=""/>
        <dsp:cNvSpPr/>
      </dsp:nvSpPr>
      <dsp:spPr>
        <a:xfrm>
          <a:off x="0" y="1802941"/>
          <a:ext cx="8128000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5400" rIns="142240" bIns="2540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ar-JO" sz="2000" b="1" kern="1200" dirty="0"/>
            <a:t>2- قلة ال</a:t>
          </a:r>
          <a:r>
            <a:rPr lang="ar-SA" sz="2000" b="1" kern="1200" dirty="0"/>
            <a:t>أ</a:t>
          </a:r>
          <a:r>
            <a:rPr lang="ar-JO" sz="2000" b="1" kern="1200" dirty="0"/>
            <a:t>مطار</a:t>
          </a:r>
          <a:r>
            <a:rPr lang="ar-SA" sz="2000" b="1" kern="1200" dirty="0"/>
            <a:t>ِ</a:t>
          </a:r>
          <a:r>
            <a:rPr lang="ar-JO" sz="2000" b="1" kern="1200" dirty="0"/>
            <a:t> </a:t>
          </a:r>
          <a:r>
            <a:rPr lang="ar-SA" sz="2000" b="1" kern="1200" dirty="0"/>
            <a:t>التي تسقطُ </a:t>
          </a:r>
          <a:r>
            <a:rPr lang="ar-JO" sz="2000" b="1" kern="1200" dirty="0"/>
            <a:t>على السفوح</a:t>
          </a:r>
          <a:r>
            <a:rPr lang="ar-SA" sz="2000" b="1" kern="1200" dirty="0"/>
            <a:t>ِ</a:t>
          </a:r>
          <a:r>
            <a:rPr lang="ar-JO" sz="2000" b="1" kern="1200" dirty="0"/>
            <a:t> الشرقي</a:t>
          </a:r>
          <a:r>
            <a:rPr lang="ar-SA" sz="2000" b="1" kern="1200" dirty="0"/>
            <a:t>ّ</a:t>
          </a:r>
          <a:r>
            <a:rPr lang="ar-JO" sz="2000" b="1" kern="1200" dirty="0"/>
            <a:t>ة</a:t>
          </a:r>
          <a:r>
            <a:rPr lang="ar-SA" sz="2000" b="1" kern="1200" dirty="0"/>
            <a:t>ِ</a:t>
          </a:r>
          <a:r>
            <a:rPr lang="ar-JO" sz="2000" b="1" kern="1200" dirty="0"/>
            <a:t> للمرتفعات</a:t>
          </a:r>
          <a:r>
            <a:rPr lang="ar-SA" sz="2000" b="1" kern="1200" dirty="0"/>
            <a:t>ِ</a:t>
          </a:r>
          <a:r>
            <a:rPr lang="ar-JO" sz="2000" b="1" kern="1200" dirty="0"/>
            <a:t> الجبلي</a:t>
          </a:r>
          <a:r>
            <a:rPr lang="ar-SA" sz="2000" b="1" kern="1200" dirty="0"/>
            <a:t>ّ</a:t>
          </a:r>
          <a:r>
            <a:rPr lang="ar-JO" sz="2000" b="1" kern="1200" dirty="0"/>
            <a:t>ة</a:t>
          </a:r>
          <a:r>
            <a:rPr lang="ar-SA" sz="2000" b="1" kern="1200" dirty="0"/>
            <a:t>ِ</a:t>
          </a:r>
          <a:r>
            <a:rPr lang="ar-JO" sz="2000" b="1" kern="1200" dirty="0"/>
            <a:t> الفلسطيني</a:t>
          </a:r>
          <a:r>
            <a:rPr lang="ar-SA" sz="2000" b="1" kern="1200" dirty="0"/>
            <a:t>ّ</a:t>
          </a:r>
          <a:r>
            <a:rPr lang="ar-JO" sz="2000" b="1" kern="1200" dirty="0"/>
            <a:t>ة</a:t>
          </a:r>
          <a:r>
            <a:rPr lang="ar-SA" sz="2000" b="1" kern="1200" dirty="0"/>
            <a:t>ِ.</a:t>
          </a:r>
          <a:endParaRPr lang="en-GB" sz="2000" b="1" kern="1200" dirty="0"/>
        </a:p>
      </dsp:txBody>
      <dsp:txXfrm>
        <a:off x="0" y="1802941"/>
        <a:ext cx="8128000" cy="6789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5A47D-4A30-4536-A375-62B9F4EC48BF}">
      <dsp:nvSpPr>
        <dsp:cNvPr id="0" name=""/>
        <dsp:cNvSpPr/>
      </dsp:nvSpPr>
      <dsp:spPr>
        <a:xfrm>
          <a:off x="0" y="573919"/>
          <a:ext cx="8051845" cy="27129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4913" tIns="1353820" rIns="624913" bIns="199136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SA" sz="2800" kern="1200" dirty="0"/>
            <a:t>1- تسقطُ على </a:t>
          </a:r>
          <a:r>
            <a:rPr lang="ar-JO" sz="2800" kern="1200" dirty="0"/>
            <a:t>ال</a:t>
          </a:r>
          <a:r>
            <a:rPr lang="ar-SA" sz="2800" kern="1200" dirty="0"/>
            <a:t>أ</a:t>
          </a:r>
          <a:r>
            <a:rPr lang="ar-JO" sz="2800" kern="1200" dirty="0"/>
            <a:t>غوار</a:t>
          </a:r>
          <a:r>
            <a:rPr lang="ar-SA" sz="2800" kern="1200" dirty="0"/>
            <a:t>ِ</a:t>
          </a:r>
          <a:r>
            <a:rPr lang="ar-JO" sz="2800" kern="1200" dirty="0"/>
            <a:t> الشمالية</a:t>
          </a:r>
          <a:r>
            <a:rPr lang="ar-SA" sz="2800" kern="1200" dirty="0"/>
            <a:t>ِ</a:t>
          </a:r>
          <a:r>
            <a:rPr lang="ar-JO" sz="2800" kern="1200" dirty="0"/>
            <a:t> من فلسطين كميات</a:t>
          </a:r>
          <a:r>
            <a:rPr lang="ar-SA" sz="2800" kern="1200" dirty="0"/>
            <a:t>ٌ من الأمطارِ</a:t>
          </a:r>
          <a:r>
            <a:rPr lang="ar-JO" sz="2800" kern="1200" dirty="0"/>
            <a:t> </a:t>
          </a:r>
          <a:r>
            <a:rPr lang="ar-SA" sz="2800" kern="1200" dirty="0"/>
            <a:t>أ</a:t>
          </a:r>
          <a:r>
            <a:rPr lang="ar-JO" sz="2800" kern="1200" dirty="0"/>
            <a:t>كبر من</a:t>
          </a:r>
          <a:r>
            <a:rPr lang="ar-SA" sz="2800" kern="1200" dirty="0"/>
            <a:t> الكمياتِ التي تسقطُ على</a:t>
          </a:r>
          <a:r>
            <a:rPr lang="ar-EG" sz="2800" kern="1200" dirty="0"/>
            <a:t> </a:t>
          </a:r>
          <a:r>
            <a:rPr lang="ar-JO" sz="2800" kern="1200" dirty="0"/>
            <a:t>ال</a:t>
          </a:r>
          <a:r>
            <a:rPr lang="ar-SA" sz="2800" kern="1200" dirty="0"/>
            <a:t>أ</a:t>
          </a:r>
          <a:r>
            <a:rPr lang="ar-JO" sz="2800" kern="1200" dirty="0"/>
            <a:t>غوار</a:t>
          </a:r>
          <a:r>
            <a:rPr lang="ar-SA" sz="2800" kern="1200" dirty="0"/>
            <a:t>ِ</a:t>
          </a:r>
          <a:r>
            <a:rPr lang="ar-JO" sz="2800" kern="1200" dirty="0"/>
            <a:t> الجنوبي</a:t>
          </a:r>
          <a:r>
            <a:rPr lang="ar-SA" sz="2800" kern="1200" dirty="0"/>
            <a:t>ّ</a:t>
          </a:r>
          <a:r>
            <a:rPr lang="ar-JO" sz="2800" kern="1200" dirty="0"/>
            <a:t>ة</a:t>
          </a:r>
          <a:r>
            <a:rPr lang="ar-SA" sz="2800" kern="1200" dirty="0"/>
            <a:t>ِ</a:t>
          </a:r>
          <a:r>
            <a:rPr lang="ar-JO" sz="2800" kern="1200" dirty="0"/>
            <a:t> </a:t>
          </a:r>
          <a:r>
            <a:rPr lang="ar-EG" sz="2800" kern="1200" dirty="0"/>
            <a:t>؟</a:t>
          </a:r>
          <a:endParaRPr lang="en-GB" sz="2800" kern="1200" dirty="0"/>
        </a:p>
      </dsp:txBody>
      <dsp:txXfrm>
        <a:off x="0" y="573919"/>
        <a:ext cx="8051845" cy="2712937"/>
      </dsp:txXfrm>
    </dsp:sp>
    <dsp:sp modelId="{2E9B8AC6-CD0F-462F-9E00-840E9D1BB800}">
      <dsp:nvSpPr>
        <dsp:cNvPr id="0" name=""/>
        <dsp:cNvSpPr/>
      </dsp:nvSpPr>
      <dsp:spPr>
        <a:xfrm>
          <a:off x="4443048" y="535658"/>
          <a:ext cx="3206204" cy="997660"/>
        </a:xfrm>
        <a:prstGeom prst="roundRect">
          <a:avLst/>
        </a:prstGeom>
        <a:solidFill>
          <a:srgbClr val="009B8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038" tIns="0" rIns="213038" bIns="0" numCol="1" spcCol="1270" anchor="ctr" anchorCtr="0">
          <a:noAutofit/>
        </a:bodyPr>
        <a:lstStyle/>
        <a:p>
          <a:pPr marL="0" lvl="0" indent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/>
            <a:t> </a:t>
          </a:r>
          <a:r>
            <a:rPr lang="ar-JO" sz="4400" kern="1200" dirty="0"/>
            <a:t>عل</a:t>
          </a:r>
          <a:r>
            <a:rPr lang="ar-SA" sz="4400" kern="1200" dirty="0"/>
            <a:t>ّ</a:t>
          </a:r>
          <a:r>
            <a:rPr lang="ar-JO" sz="4400" kern="1200" dirty="0"/>
            <a:t>ل</a:t>
          </a:r>
          <a:r>
            <a:rPr lang="ar-SA" sz="4400" kern="1200" dirty="0"/>
            <a:t>ْ:</a:t>
          </a:r>
          <a:endParaRPr lang="en-GB" sz="4400" kern="1200" dirty="0"/>
        </a:p>
      </dsp:txBody>
      <dsp:txXfrm>
        <a:off x="4491750" y="584360"/>
        <a:ext cx="3108800" cy="9002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311A3-607A-4534-8F68-C19F6C2ADF90}">
      <dsp:nvSpPr>
        <dsp:cNvPr id="0" name=""/>
        <dsp:cNvSpPr/>
      </dsp:nvSpPr>
      <dsp:spPr>
        <a:xfrm>
          <a:off x="0" y="3633062"/>
          <a:ext cx="8128000" cy="1192452"/>
        </a:xfrm>
        <a:prstGeom prst="rect">
          <a:avLst/>
        </a:prstGeom>
        <a:solidFill>
          <a:srgbClr val="009B89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200" b="1" kern="1200" dirty="0"/>
            <a:t>انخفاض</a:t>
          </a:r>
          <a:r>
            <a:rPr lang="ar-SA" sz="2200" b="1" kern="1200" dirty="0"/>
            <a:t>ُ</a:t>
          </a:r>
          <a:r>
            <a:rPr lang="ar-JO" sz="2200" b="1" kern="1200" dirty="0"/>
            <a:t> الحرارة</a:t>
          </a:r>
          <a:r>
            <a:rPr lang="ar-SA" sz="2200" b="1" kern="1200" dirty="0"/>
            <a:t>ِ</a:t>
          </a:r>
          <a:r>
            <a:rPr lang="ar-JO" sz="2200" b="1" kern="1200" dirty="0"/>
            <a:t> شتاء؛</a:t>
          </a:r>
          <a:endParaRPr lang="en-GB" sz="2200" kern="1200" dirty="0"/>
        </a:p>
      </dsp:txBody>
      <dsp:txXfrm>
        <a:off x="0" y="3633062"/>
        <a:ext cx="8128000" cy="643924"/>
      </dsp:txXfrm>
    </dsp:sp>
    <dsp:sp modelId="{DFE7324D-4CB9-4234-9822-34B8B1BF6B92}">
      <dsp:nvSpPr>
        <dsp:cNvPr id="0" name=""/>
        <dsp:cNvSpPr/>
      </dsp:nvSpPr>
      <dsp:spPr>
        <a:xfrm>
          <a:off x="0" y="4253137"/>
          <a:ext cx="8128000" cy="5485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234696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b="0" kern="1200" dirty="0"/>
            <a:t>بسبب</a:t>
          </a:r>
          <a:r>
            <a:rPr lang="ar-SA" sz="3300" b="0" kern="1200" dirty="0"/>
            <a:t>ِ</a:t>
          </a:r>
          <a:r>
            <a:rPr lang="ar-EG" sz="3300" b="0" kern="1200" dirty="0"/>
            <a:t> الارتفاع</a:t>
          </a:r>
          <a:r>
            <a:rPr lang="ar-SA" sz="3300" b="0" kern="1200" dirty="0"/>
            <a:t>ِ</a:t>
          </a:r>
          <a:r>
            <a:rPr lang="ar-EG" sz="3300" b="0" kern="1200" dirty="0"/>
            <a:t> عن سطح</a:t>
          </a:r>
          <a:r>
            <a:rPr lang="ar-SA" sz="3300" b="0" kern="1200" dirty="0"/>
            <a:t>ِ</a:t>
          </a:r>
          <a:r>
            <a:rPr lang="ar-EG" sz="3300" b="0" kern="1200" dirty="0"/>
            <a:t> البحر</a:t>
          </a:r>
          <a:r>
            <a:rPr lang="ar-SA" sz="3300" b="0" kern="1200" dirty="0"/>
            <a:t>.</a:t>
          </a:r>
          <a:r>
            <a:rPr lang="ar-EG" sz="3300" b="0" kern="1200" dirty="0"/>
            <a:t> </a:t>
          </a:r>
          <a:endParaRPr lang="en-GB" sz="3300" b="0" kern="1200" dirty="0"/>
        </a:p>
      </dsp:txBody>
      <dsp:txXfrm>
        <a:off x="0" y="4253137"/>
        <a:ext cx="8128000" cy="548528"/>
      </dsp:txXfrm>
    </dsp:sp>
    <dsp:sp modelId="{F70DD7F7-122F-4C1F-94BD-19512416D777}">
      <dsp:nvSpPr>
        <dsp:cNvPr id="0" name=""/>
        <dsp:cNvSpPr/>
      </dsp:nvSpPr>
      <dsp:spPr>
        <a:xfrm rot="10800000">
          <a:off x="0" y="1816957"/>
          <a:ext cx="8128000" cy="1833991"/>
        </a:xfrm>
        <a:prstGeom prst="upArrowCallout">
          <a:avLst/>
        </a:prstGeom>
        <a:solidFill>
          <a:srgbClr val="009B89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200" b="1" kern="1200" dirty="0"/>
            <a:t>اعتدال</a:t>
          </a:r>
          <a:r>
            <a:rPr lang="ar-SA" sz="2200" b="1" kern="1200" dirty="0"/>
            <a:t>ُ</a:t>
          </a:r>
          <a:r>
            <a:rPr lang="ar-JO" sz="2200" b="1" kern="1200" dirty="0"/>
            <a:t> الحرارة</a:t>
          </a:r>
          <a:r>
            <a:rPr lang="ar-SA" sz="2200" b="1" kern="1200" dirty="0"/>
            <a:t>ِ</a:t>
          </a:r>
          <a:r>
            <a:rPr lang="ar-JO" sz="2200" b="1" kern="1200" dirty="0"/>
            <a:t> صيفا؛</a:t>
          </a:r>
          <a:endParaRPr lang="en-GB" sz="2200" kern="1200" dirty="0"/>
        </a:p>
      </dsp:txBody>
      <dsp:txXfrm rot="-10800000">
        <a:off x="0" y="1816957"/>
        <a:ext cx="8128000" cy="643731"/>
      </dsp:txXfrm>
    </dsp:sp>
    <dsp:sp modelId="{6EDAEDC3-2CF7-4B17-A99B-D330F2288917}">
      <dsp:nvSpPr>
        <dsp:cNvPr id="0" name=""/>
        <dsp:cNvSpPr/>
      </dsp:nvSpPr>
      <dsp:spPr>
        <a:xfrm>
          <a:off x="0" y="2460688"/>
          <a:ext cx="8128000" cy="5483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234696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b="0" kern="1200" dirty="0"/>
            <a:t>بسببِ الارتفاعِ </a:t>
          </a:r>
          <a:r>
            <a:rPr lang="ar-EG" sz="3300" b="0" kern="1200" dirty="0"/>
            <a:t>عن سطح</a:t>
          </a:r>
          <a:r>
            <a:rPr lang="ar-SA" sz="3300" b="0" kern="1200" dirty="0"/>
            <a:t>ِ</a:t>
          </a:r>
          <a:r>
            <a:rPr lang="ar-EG" sz="3300" b="0" kern="1200" dirty="0"/>
            <a:t> البحر</a:t>
          </a:r>
          <a:r>
            <a:rPr lang="ar-SA" sz="3300" b="0" kern="1200" dirty="0"/>
            <a:t>. </a:t>
          </a:r>
          <a:endParaRPr lang="en-GB" sz="3300" b="0" kern="1200" dirty="0"/>
        </a:p>
      </dsp:txBody>
      <dsp:txXfrm>
        <a:off x="0" y="2460688"/>
        <a:ext cx="8128000" cy="548363"/>
      </dsp:txXfrm>
    </dsp:sp>
    <dsp:sp modelId="{4C2245E8-D786-41B7-A698-05844EF663DA}">
      <dsp:nvSpPr>
        <dsp:cNvPr id="0" name=""/>
        <dsp:cNvSpPr/>
      </dsp:nvSpPr>
      <dsp:spPr>
        <a:xfrm rot="10800000">
          <a:off x="0" y="853"/>
          <a:ext cx="8128000" cy="1833991"/>
        </a:xfrm>
        <a:prstGeom prst="upArrowCallout">
          <a:avLst/>
        </a:prstGeom>
        <a:solidFill>
          <a:srgbClr val="009B89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800" b="1" kern="1200" dirty="0"/>
            <a:t>2- الحرارة</a:t>
          </a:r>
          <a:endParaRPr lang="en-GB" sz="2800" b="1" kern="1200" dirty="0"/>
        </a:p>
      </dsp:txBody>
      <dsp:txXfrm rot="10800000">
        <a:off x="0" y="853"/>
        <a:ext cx="8128000" cy="11916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25463-208F-44BB-A61A-49A12D2B88BC}">
      <dsp:nvSpPr>
        <dsp:cNvPr id="0" name=""/>
        <dsp:cNvSpPr/>
      </dsp:nvSpPr>
      <dsp:spPr>
        <a:xfrm>
          <a:off x="0" y="546414"/>
          <a:ext cx="10453339" cy="18939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295" tIns="1353820" rIns="811295" bIns="170688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SA" sz="2400" kern="1200" dirty="0"/>
            <a:t> </a:t>
          </a:r>
          <a:r>
            <a:rPr lang="ar-EG" sz="2400" kern="1200" dirty="0"/>
            <a:t>أ</a:t>
          </a:r>
          <a:r>
            <a:rPr lang="ar-JO" sz="2400" kern="1200" dirty="0"/>
            <a:t>- تمتد</a:t>
          </a:r>
          <a:r>
            <a:rPr lang="ar-SA" sz="2400" kern="1200" dirty="0"/>
            <a:t>ُّ</a:t>
          </a:r>
          <a:r>
            <a:rPr lang="ar-JO" sz="2400" kern="1200" dirty="0"/>
            <a:t> شرق</a:t>
          </a:r>
          <a:r>
            <a:rPr lang="ar-SA" sz="2400" kern="1200" dirty="0"/>
            <a:t>َ</a:t>
          </a:r>
          <a:r>
            <a:rPr lang="ar-JO" sz="2400" kern="1200" dirty="0"/>
            <a:t> فلسطين</a:t>
          </a:r>
          <a:r>
            <a:rPr lang="ar-SA" sz="2400" kern="1200" dirty="0"/>
            <a:t>َ</a:t>
          </a:r>
          <a:r>
            <a:rPr lang="ar-JO" sz="2400" kern="1200" dirty="0"/>
            <a:t> بموا</a:t>
          </a:r>
          <a:r>
            <a:rPr lang="ar-EG" sz="2400" kern="1200" dirty="0" err="1"/>
            <a:t>زا</a:t>
          </a:r>
          <a:r>
            <a:rPr lang="ar-SA" sz="2400" kern="1200" dirty="0"/>
            <a:t>ةِ</a:t>
          </a:r>
          <a:r>
            <a:rPr lang="ar-JO" sz="2400" kern="1200" dirty="0"/>
            <a:t> المرتفعات</a:t>
          </a:r>
          <a:r>
            <a:rPr lang="ar-SA" sz="2400" kern="1200" dirty="0"/>
            <a:t>ِ</a:t>
          </a:r>
          <a:r>
            <a:rPr lang="ar-JO" sz="2400" kern="1200" dirty="0"/>
            <a:t> الجبلي</a:t>
          </a:r>
          <a:r>
            <a:rPr lang="ar-SA" sz="2400" kern="1200" dirty="0"/>
            <a:t>ّ</a:t>
          </a:r>
          <a:r>
            <a:rPr lang="ar-JO" sz="2400" kern="1200" dirty="0"/>
            <a:t>ة</a:t>
          </a:r>
          <a:r>
            <a:rPr lang="ar-SA" sz="2400" kern="1200" dirty="0"/>
            <a:t>ِ.</a:t>
          </a:r>
          <a:endParaRPr lang="en-GB" sz="2400" kern="1200" dirty="0"/>
        </a:p>
      </dsp:txBody>
      <dsp:txXfrm>
        <a:off x="0" y="546414"/>
        <a:ext cx="10453339" cy="1893937"/>
      </dsp:txXfrm>
    </dsp:sp>
    <dsp:sp modelId="{40B26856-FF93-4F5A-9A38-D74D258B041D}">
      <dsp:nvSpPr>
        <dsp:cNvPr id="0" name=""/>
        <dsp:cNvSpPr/>
      </dsp:nvSpPr>
      <dsp:spPr>
        <a:xfrm>
          <a:off x="5734252" y="446655"/>
          <a:ext cx="4196419" cy="1059158"/>
        </a:xfrm>
        <a:prstGeom prst="roundRect">
          <a:avLst/>
        </a:prstGeom>
        <a:solidFill>
          <a:srgbClr val="009B89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578" tIns="0" rIns="276578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/>
            <a:t>ثالثا:</a:t>
          </a:r>
          <a:r>
            <a:rPr lang="ar-SA" sz="2400" kern="1200" dirty="0"/>
            <a:t> </a:t>
          </a:r>
          <a:r>
            <a:rPr lang="ar-EG" sz="2400" kern="1200" dirty="0"/>
            <a:t>الأغوار</a:t>
          </a:r>
          <a:r>
            <a:rPr lang="ar-SA" sz="2400" kern="1200" dirty="0"/>
            <a:t>ُ</a:t>
          </a:r>
          <a:r>
            <a:rPr lang="ar-EG" sz="2400" kern="1200" dirty="0"/>
            <a:t> الفلسطيني</a:t>
          </a:r>
          <a:r>
            <a:rPr lang="ar-SA" sz="2400" kern="1200" dirty="0"/>
            <a:t>ّ</a:t>
          </a:r>
          <a:r>
            <a:rPr lang="ar-EG" sz="2400" kern="1200" dirty="0"/>
            <a:t>ة </a:t>
          </a:r>
          <a:endParaRPr lang="ar-JO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سماتها</a:t>
          </a:r>
          <a:endParaRPr lang="en-GB" sz="2400" kern="1200" dirty="0"/>
        </a:p>
      </dsp:txBody>
      <dsp:txXfrm>
        <a:off x="5785956" y="498359"/>
        <a:ext cx="4093011" cy="955750"/>
      </dsp:txXfrm>
    </dsp:sp>
    <dsp:sp modelId="{42679792-D233-42D3-B577-BF7002532C29}">
      <dsp:nvSpPr>
        <dsp:cNvPr id="0" name=""/>
        <dsp:cNvSpPr/>
      </dsp:nvSpPr>
      <dsp:spPr>
        <a:xfrm>
          <a:off x="0" y="2719761"/>
          <a:ext cx="10453339" cy="225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295" tIns="1353820" rIns="811295" bIns="170688" numCol="1" spcCol="1270" anchor="t" anchorCtr="0">
          <a:noAutofit/>
        </a:bodyPr>
        <a:lstStyle/>
        <a:p>
          <a:pPr marL="228600" lvl="1" indent="-228600" algn="ct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2400" b="0" kern="1200" dirty="0"/>
        </a:p>
        <a:p>
          <a:pPr marL="228600" lvl="1" indent="-228600" algn="ct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JO" sz="2400" b="0" kern="1200" dirty="0"/>
            <a:t>ج-  قلة</a:t>
          </a:r>
          <a:r>
            <a:rPr lang="ar-SA" sz="2400" b="0" kern="1200" dirty="0"/>
            <a:t>ُ</a:t>
          </a:r>
          <a:r>
            <a:rPr lang="ar-JO" sz="2400" b="0" kern="1200" dirty="0"/>
            <a:t> </a:t>
          </a:r>
          <a:r>
            <a:rPr lang="ar-SA" sz="2400" b="0" kern="1200" dirty="0"/>
            <a:t>أ</a:t>
          </a:r>
          <a:r>
            <a:rPr lang="ar-JO" sz="2400" b="0" kern="1200" dirty="0"/>
            <a:t>مطار</a:t>
          </a:r>
          <a:r>
            <a:rPr lang="ar-SA" sz="2400" b="0" kern="1200" dirty="0"/>
            <a:t>ِ</a:t>
          </a:r>
          <a:r>
            <a:rPr lang="ar-JO" sz="2400" b="0" kern="1200" dirty="0"/>
            <a:t>ها بسبب</a:t>
          </a:r>
          <a:r>
            <a:rPr lang="ar-SA" sz="2400" b="0" kern="1200" dirty="0"/>
            <a:t>ِ</a:t>
          </a:r>
          <a:r>
            <a:rPr lang="ar-JO" sz="2400" b="0" kern="1200" dirty="0"/>
            <a:t> وقوع</a:t>
          </a:r>
          <a:r>
            <a:rPr lang="ar-SA" sz="2400" b="0" kern="1200" dirty="0"/>
            <a:t>ِ</a:t>
          </a:r>
          <a:r>
            <a:rPr lang="ar-JO" sz="2400" b="0" kern="1200" dirty="0"/>
            <a:t>ها في منطقة</a:t>
          </a:r>
          <a:r>
            <a:rPr lang="ar-SA" sz="2400" b="0" kern="1200" dirty="0"/>
            <a:t>ِ</a:t>
          </a:r>
          <a:r>
            <a:rPr lang="ar-JO" sz="2400" b="0" kern="1200" dirty="0"/>
            <a:t> ظل</a:t>
          </a:r>
          <a:r>
            <a:rPr lang="ar-SA" sz="2400" b="0" kern="1200" dirty="0"/>
            <a:t>ّ</a:t>
          </a:r>
          <a:r>
            <a:rPr lang="ar-JO" sz="2400" b="0" kern="1200" dirty="0"/>
            <a:t> المطر</a:t>
          </a:r>
          <a:r>
            <a:rPr lang="ar-SA" sz="2400" b="0" kern="1200" dirty="0"/>
            <a:t>ِ</a:t>
          </a:r>
          <a:r>
            <a:rPr lang="ar-JO" sz="2400" b="0" kern="1200" dirty="0"/>
            <a:t>(خلف المرتفعات الجبلية الفلسطينية)</a:t>
          </a:r>
          <a:r>
            <a:rPr lang="ar-SA" sz="2400" b="0" kern="1200" dirty="0"/>
            <a:t>.</a:t>
          </a:r>
          <a:endParaRPr lang="en-GB" sz="2400" b="0" kern="1200" dirty="0"/>
        </a:p>
      </dsp:txBody>
      <dsp:txXfrm>
        <a:off x="0" y="2719761"/>
        <a:ext cx="10453339" cy="2252250"/>
      </dsp:txXfrm>
    </dsp:sp>
    <dsp:sp modelId="{4A40B84C-43DB-494C-9991-F388D31803F8}">
      <dsp:nvSpPr>
        <dsp:cNvPr id="0" name=""/>
        <dsp:cNvSpPr/>
      </dsp:nvSpPr>
      <dsp:spPr>
        <a:xfrm>
          <a:off x="4890343" y="2791351"/>
          <a:ext cx="5040328" cy="887809"/>
        </a:xfrm>
        <a:prstGeom prst="roundRect">
          <a:avLst/>
        </a:prstGeom>
        <a:solidFill>
          <a:srgbClr val="009B89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578" tIns="0" rIns="276578" bIns="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 dirty="0"/>
            <a:t>ب- منخفضة</a:t>
          </a:r>
          <a:r>
            <a:rPr lang="ar-SA" sz="2400" kern="1200" dirty="0"/>
            <a:t>ٌ</a:t>
          </a:r>
          <a:r>
            <a:rPr lang="ar-JO" sz="2400" kern="1200" dirty="0"/>
            <a:t> عن سطح</a:t>
          </a:r>
          <a:r>
            <a:rPr lang="ar-SA" sz="2400" kern="1200" dirty="0"/>
            <a:t>ِ</a:t>
          </a:r>
          <a:r>
            <a:rPr lang="ar-JO" sz="2400" kern="1200" dirty="0"/>
            <a:t> البحر</a:t>
          </a:r>
          <a:r>
            <a:rPr lang="ar-SA" sz="2400" kern="1200" dirty="0"/>
            <a:t>ِ</a:t>
          </a:r>
          <a:r>
            <a:rPr lang="ar-JO" sz="2400" kern="1200" dirty="0"/>
            <a:t> وهذا أدى </a:t>
          </a:r>
          <a:r>
            <a:rPr lang="ar-SA" sz="2400" kern="1200" dirty="0"/>
            <a:t>إ</a:t>
          </a:r>
          <a:r>
            <a:rPr lang="ar-JO" sz="2400" kern="1200" dirty="0" err="1"/>
            <a:t>لى</a:t>
          </a:r>
          <a:r>
            <a:rPr lang="ar-JO" sz="2400" kern="1200" dirty="0"/>
            <a:t> :</a:t>
          </a:r>
          <a:endParaRPr lang="en-GB" sz="2400" kern="1200" dirty="0"/>
        </a:p>
      </dsp:txBody>
      <dsp:txXfrm>
        <a:off x="4933682" y="2834690"/>
        <a:ext cx="4953650" cy="8011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FE0E0-00A5-4E59-97B2-D7B73673D2A8}">
      <dsp:nvSpPr>
        <dsp:cNvPr id="0" name=""/>
        <dsp:cNvSpPr/>
      </dsp:nvSpPr>
      <dsp:spPr>
        <a:xfrm>
          <a:off x="0" y="0"/>
          <a:ext cx="7491747" cy="2563728"/>
        </a:xfrm>
        <a:prstGeom prst="rect">
          <a:avLst/>
        </a:prstGeom>
        <a:solidFill>
          <a:srgbClr val="ED5246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200" b="1" kern="1200" dirty="0"/>
            <a:t>عل</a:t>
          </a:r>
          <a:r>
            <a:rPr lang="ar-SA" sz="3200" b="1" kern="1200" dirty="0"/>
            <a:t>ّ</a:t>
          </a:r>
          <a:r>
            <a:rPr lang="ar-JO" sz="3200" b="1" kern="1200" dirty="0"/>
            <a:t>ل</a:t>
          </a:r>
          <a:r>
            <a:rPr lang="ar-SA" sz="3200" b="1" kern="1200" dirty="0"/>
            <a:t>ْ</a:t>
          </a:r>
          <a:r>
            <a:rPr lang="ar-EG" sz="3200" b="1" kern="1200" dirty="0"/>
            <a:t> </a:t>
          </a:r>
          <a:r>
            <a:rPr lang="ar-JO" sz="3200" b="1" kern="1200" dirty="0"/>
            <a:t>ما يلي :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800" b="1" kern="1200" dirty="0"/>
            <a:t>يسود</a:t>
          </a:r>
          <a:r>
            <a:rPr lang="ar-SA" sz="2800" b="1" kern="1200" dirty="0"/>
            <a:t>ُ</a:t>
          </a:r>
          <a:r>
            <a:rPr lang="ar-JO" sz="2800" b="1" kern="1200" dirty="0"/>
            <a:t> مناخ</a:t>
          </a:r>
          <a:r>
            <a:rPr lang="ar-SA" sz="2800" b="1" kern="1200" dirty="0"/>
            <a:t>ٌ</a:t>
          </a:r>
          <a:r>
            <a:rPr lang="ar-JO" sz="2800" b="1" kern="1200" dirty="0"/>
            <a:t> صحراوي</a:t>
          </a:r>
          <a:r>
            <a:rPr lang="ar-SA" sz="2800" b="1" kern="1200" dirty="0"/>
            <a:t>ٌّ</a:t>
          </a:r>
          <a:r>
            <a:rPr lang="ar-JO" sz="2800" b="1" kern="1200" dirty="0"/>
            <a:t> جنوب</a:t>
          </a:r>
          <a:r>
            <a:rPr lang="ar-SA" sz="2800" b="1" kern="1200" dirty="0"/>
            <a:t>َ</a:t>
          </a:r>
          <a:r>
            <a:rPr lang="ar-JO" sz="2800" b="1" kern="1200" dirty="0"/>
            <a:t> فلسطين</a:t>
          </a:r>
          <a:r>
            <a:rPr lang="ar-SA" sz="2800" b="1" kern="1200" dirty="0"/>
            <a:t>.</a:t>
          </a:r>
          <a:r>
            <a:rPr lang="ar-JO" sz="2800" b="1" kern="1200" dirty="0"/>
            <a:t>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800" b="1" kern="1200" dirty="0"/>
            <a:t>بسبب</a:t>
          </a:r>
          <a:r>
            <a:rPr lang="ar-SA" sz="2800" b="1" kern="1200" dirty="0"/>
            <a:t>ِ</a:t>
          </a:r>
          <a:r>
            <a:rPr lang="ar-JO" sz="2800" b="1" kern="1200" dirty="0"/>
            <a:t> قرب</a:t>
          </a:r>
          <a:r>
            <a:rPr lang="ar-SA" sz="2800" b="1" kern="1200" dirty="0"/>
            <a:t>ِ</a:t>
          </a:r>
          <a:r>
            <a:rPr lang="ar-JO" sz="2800" b="1" kern="1200" dirty="0"/>
            <a:t> جنوب</a:t>
          </a:r>
          <a:r>
            <a:rPr lang="ar-SA" sz="2800" b="1" kern="1200" dirty="0"/>
            <a:t>ِ</a:t>
          </a:r>
          <a:r>
            <a:rPr lang="ar-JO" sz="2800" b="1" kern="1200" dirty="0"/>
            <a:t> فلسطين</a:t>
          </a:r>
          <a:r>
            <a:rPr lang="ar-SA" sz="2800" b="1" kern="1200" dirty="0"/>
            <a:t>َ</a:t>
          </a:r>
          <a:r>
            <a:rPr lang="ar-JO" sz="2800" b="1" kern="1200" dirty="0"/>
            <a:t> من المؤثرات</a:t>
          </a:r>
          <a:r>
            <a:rPr lang="ar-SA" sz="2800" b="1" kern="1200" dirty="0"/>
            <a:t>ِ</a:t>
          </a:r>
          <a:r>
            <a:rPr lang="ar-JO" sz="2800" b="1" kern="1200" dirty="0"/>
            <a:t> المداري</a:t>
          </a:r>
          <a:r>
            <a:rPr lang="ar-SA" sz="2800" b="1" kern="1200" dirty="0"/>
            <a:t>ّ</a:t>
          </a:r>
          <a:r>
            <a:rPr lang="ar-JO" sz="2800" b="1" kern="1200" dirty="0"/>
            <a:t>ة</a:t>
          </a:r>
          <a:r>
            <a:rPr lang="ar-SA" sz="2800" b="1" kern="1200" dirty="0"/>
            <a:t>ِ</a:t>
          </a:r>
          <a:r>
            <a:rPr lang="ar-JO" sz="2800" b="1" kern="1200" dirty="0"/>
            <a:t> الصحراوي</a:t>
          </a:r>
          <a:r>
            <a:rPr lang="ar-SA" sz="2800" b="1" kern="1200" dirty="0"/>
            <a:t>ّ</a:t>
          </a:r>
          <a:r>
            <a:rPr lang="ar-JO" sz="2800" b="1" kern="1200" dirty="0"/>
            <a:t>ة</a:t>
          </a:r>
          <a:r>
            <a:rPr lang="ar-SA" sz="2800" b="1" kern="1200" dirty="0"/>
            <a:t>ِ</a:t>
          </a:r>
          <a:r>
            <a:rPr lang="ar-JO" sz="2800" b="1" kern="1200" dirty="0"/>
            <a:t> الم</a:t>
          </a:r>
          <a:r>
            <a:rPr lang="ar-SA" sz="2800" b="1" kern="1200" dirty="0"/>
            <a:t>ُ</a:t>
          </a:r>
          <a:r>
            <a:rPr lang="ar-JO" sz="2800" b="1" kern="1200" dirty="0"/>
            <a:t>م</a:t>
          </a:r>
          <a:r>
            <a:rPr lang="ar-SA" sz="2800" b="1" kern="1200" dirty="0"/>
            <a:t>َ</a:t>
          </a:r>
          <a:r>
            <a:rPr lang="ar-JO" sz="2800" b="1" kern="1200" dirty="0"/>
            <a:t>ث</a:t>
          </a:r>
          <a:r>
            <a:rPr lang="ar-SA" sz="2800" b="1" kern="1200" dirty="0"/>
            <a:t>ّ</a:t>
          </a:r>
          <a:r>
            <a:rPr lang="ar-JO" sz="2800" b="1" kern="1200" dirty="0"/>
            <a:t>ل</a:t>
          </a:r>
          <a:r>
            <a:rPr lang="ar-SA" sz="2800" b="1" kern="1200" dirty="0"/>
            <a:t>ِ</a:t>
          </a:r>
          <a:r>
            <a:rPr lang="ar-JO" sz="2800" b="1" kern="1200" dirty="0"/>
            <a:t> في صحراء</a:t>
          </a:r>
          <a:r>
            <a:rPr lang="ar-SA" sz="2800" b="1" kern="1200" dirty="0"/>
            <a:t>ِ</a:t>
          </a:r>
          <a:r>
            <a:rPr lang="ar-JO" sz="2800" b="1" kern="1200" dirty="0"/>
            <a:t> النقب</a:t>
          </a:r>
          <a:r>
            <a:rPr lang="ar-SA" sz="2800" b="1" kern="1200" dirty="0"/>
            <a:t>.</a:t>
          </a:r>
          <a:endParaRPr lang="en-GB" sz="2800" kern="1200" dirty="0"/>
        </a:p>
      </dsp:txBody>
      <dsp:txXfrm>
        <a:off x="0" y="0"/>
        <a:ext cx="7491747" cy="2563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271D5-666F-B8A2-9F05-CC5E0B88B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2AA1E3-F2FF-ED1B-D3D6-C606FE6DA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3E536-6619-7034-28B5-AE52F4167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5A75-D5AA-4930-845A-400E01D2F8F0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90B-7328-DAB8-49D3-67ED5FF9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CD77E-71AB-E13A-BD1B-52984063C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39FF-8C52-49E0-A774-1C9ACA2A9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73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9F5B-808D-C5A6-75D2-FB3973A82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6CD6C-127E-3068-B20B-849BF7BDE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EE2AA-8B6C-5E35-29E1-6F9C29777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5A75-D5AA-4930-845A-400E01D2F8F0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5DB48-F8FB-2809-A25B-80B3A9251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BF07E-3521-B190-CA6F-9DF15ACA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39FF-8C52-49E0-A774-1C9ACA2A9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8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2D3223-833D-7A5D-BDF4-564F461186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7DA70E-1562-8A21-02DA-BEF3330A2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FEF77-54F3-F2EF-BCA3-987D1EC12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5A75-D5AA-4930-845A-400E01D2F8F0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41EBC-128D-3A4A-938C-9B33A3D0F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DA26D-0E1E-0615-07FB-B8FA5AD97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39FF-8C52-49E0-A774-1C9ACA2A9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1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1140-5B17-2EAE-5FC8-3B6CA53DF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B3CDA-3B79-FC65-CB2A-C8BEA39BD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314C6-A3CF-CDE7-D170-EE8E7AE57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5A75-D5AA-4930-845A-400E01D2F8F0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DCA2C-BE31-B9FB-86BE-FA84DA3E2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3CC4B-5A12-67C8-FB7D-ACE6615A3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39FF-8C52-49E0-A774-1C9ACA2A9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5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17EF4-6EDD-52FA-523D-7D59EC74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72E33-9E6D-A82A-774C-C04476832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80714-57DF-33D1-7B56-7C4B8FBF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5A75-D5AA-4930-845A-400E01D2F8F0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373A4-D415-E4F2-E5CD-36B74771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F2945-C399-4137-552F-79486336A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39FF-8C52-49E0-A774-1C9ACA2A9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9702-1CCB-E6B6-6712-F5D1AFEBE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9CA0A-BC3D-3E78-9341-C6F15BA3E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D879F-8D81-E96C-DAF5-1EA41BBFA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88FCD-8BC3-D8A1-7C9D-BB134804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5A75-D5AA-4930-845A-400E01D2F8F0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5E67F7-18F8-327D-8BBF-C50130211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90F45-215E-A034-D71C-CE74F54B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39FF-8C52-49E0-A774-1C9ACA2A9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3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C6FA2-415D-F552-DEC8-9DBBC76B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99E9B-D3B0-A77A-148D-53B23CDA3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5E8B9-E3C0-2160-AC7A-B5D773B33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CBF17E-0D32-E4DA-288F-94579A8D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919E8C-ECB7-E091-6D74-02F3A606C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AD220C-5215-E8AF-5D31-F2D91129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5A75-D5AA-4930-845A-400E01D2F8F0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F06457-76ED-62A3-F0EE-4FDA9C8F2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6083E7-F64A-3408-FE43-259446B0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39FF-8C52-49E0-A774-1C9ACA2A9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4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2991C-830D-9978-4BA6-C158C5B8F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BE9A00-14E9-258F-C896-AEF54558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5A75-D5AA-4930-845A-400E01D2F8F0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5F6FE-6423-5383-5107-A84FD4185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D7732D-B8EA-6060-A2D9-3F0DE799E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39FF-8C52-49E0-A774-1C9ACA2A9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7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A1C15C-C624-108D-135A-8C786759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5A75-D5AA-4930-845A-400E01D2F8F0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9EBBC-B256-6D71-08C2-12FE6EA3F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2975A-9DE1-3948-E418-C1B89CD1D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39FF-8C52-49E0-A774-1C9ACA2A9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7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5AD00-9DDC-ECB2-9A7F-8E4E6A01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2A44D-A6C9-6265-D17B-0212528C8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C08B1-4FCB-C58C-4E53-658E864AE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339D1-8B51-D7A0-85C0-99E67264C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5A75-D5AA-4930-845A-400E01D2F8F0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F63FF-D625-F45C-2793-7953FFF3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426C5-F1B5-AAEC-540E-338AD8A61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39FF-8C52-49E0-A774-1C9ACA2A9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2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E9689-EA43-B613-9813-DA947895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C89485-11CC-6E2E-9830-949B3BC73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64567-38EF-EF3C-64FF-20F28A2D1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A0F14-BA4F-9C2E-7411-224BF9EA2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5A75-D5AA-4930-845A-400E01D2F8F0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052C6-7F4D-48FB-D80E-198A29A3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525E0-B8E6-7E29-CC1B-A779A1AC9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439FF-8C52-49E0-A774-1C9ACA2A9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7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EA7689-F72C-87A0-847E-7C3EC212F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D9BBA-BA98-C4F9-6835-A1519B31A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E85D9-015E-9B4A-C086-7B4175479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A5A75-D5AA-4930-845A-400E01D2F8F0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14D53-67B5-C314-BA00-57C2ED80D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8DB79-0C12-0BC2-662E-7DD0A5C9F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439FF-8C52-49E0-A774-1C9ACA2A9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855C4D-4D28-5F66-936E-E675CF747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7980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373BF8-0986-D626-4CA2-A3DA942EB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8999"/>
            <a:ext cx="45719" cy="80963"/>
          </a:xfrm>
        </p:spPr>
        <p:txBody>
          <a:bodyPr>
            <a:noAutofit/>
          </a:bodyPr>
          <a:lstStyle/>
          <a:p>
            <a:r>
              <a:rPr lang="ar-JO" sz="800" dirty="0"/>
              <a:t>ب</a:t>
            </a:r>
            <a:endParaRPr lang="en-US" sz="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54D6A0-8466-5563-0235-5736D2DC8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478281" y="5176836"/>
            <a:ext cx="45719" cy="80964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FC5CE7B2-CE91-F976-0C6C-326B94B306C8}"/>
              </a:ext>
            </a:extLst>
          </p:cNvPr>
          <p:cNvSpPr/>
          <p:nvPr/>
        </p:nvSpPr>
        <p:spPr>
          <a:xfrm>
            <a:off x="6148604" y="216310"/>
            <a:ext cx="45719" cy="138389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C752FF62-618C-3196-543C-B644332B7F48}"/>
              </a:ext>
            </a:extLst>
          </p:cNvPr>
          <p:cNvSpPr/>
          <p:nvPr/>
        </p:nvSpPr>
        <p:spPr>
          <a:xfrm>
            <a:off x="6194323" y="4761888"/>
            <a:ext cx="3429474" cy="69761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DD111A1-E51E-3032-A027-436C2B3C51F9}"/>
              </a:ext>
            </a:extLst>
          </p:cNvPr>
          <p:cNvSpPr txBox="1"/>
          <p:nvPr/>
        </p:nvSpPr>
        <p:spPr>
          <a:xfrm>
            <a:off x="6089904" y="4799565"/>
            <a:ext cx="36710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1600" b="1" dirty="0"/>
              <a:t>الوحدة ال</a:t>
            </a:r>
            <a:r>
              <a:rPr lang="ar-SA" sz="1600" b="1" dirty="0"/>
              <a:t>أ</a:t>
            </a:r>
            <a:r>
              <a:rPr lang="ar-JO" sz="1600" b="1" dirty="0"/>
              <a:t>ولى</a:t>
            </a:r>
            <a:r>
              <a:rPr lang="ar-SA" sz="1600" b="1" dirty="0"/>
              <a:t>-</a:t>
            </a:r>
            <a:r>
              <a:rPr lang="ar-JO" sz="1600" b="1" dirty="0"/>
              <a:t>الدرس الرابع ال</a:t>
            </a:r>
            <a:r>
              <a:rPr lang="ar-SA" sz="1600" b="1" dirty="0"/>
              <a:t>أ</a:t>
            </a:r>
            <a:r>
              <a:rPr lang="ar-JO" sz="1600" b="1" dirty="0" err="1"/>
              <a:t>قاليم</a:t>
            </a:r>
            <a:r>
              <a:rPr lang="ar-JO" sz="1600" b="1" dirty="0"/>
              <a:t> المعتدلة </a:t>
            </a:r>
            <a:endParaRPr lang="ar-SA" sz="1600" b="1" dirty="0"/>
          </a:p>
          <a:p>
            <a:pPr algn="ctr"/>
            <a:r>
              <a:rPr lang="ar-JO" sz="1600" b="1" dirty="0"/>
              <a:t>فلسطين نموذج</a:t>
            </a:r>
            <a:r>
              <a:rPr lang="ar-SA" sz="1600" b="1" dirty="0"/>
              <a:t>ٌ</a:t>
            </a:r>
            <a:r>
              <a:rPr lang="ar-JO" sz="1600" b="1" dirty="0"/>
              <a:t> من مناخ البحر المتوسط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4380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>
            <a:extLst>
              <a:ext uri="{FF2B5EF4-FFF2-40B4-BE49-F238E27FC236}">
                <a16:creationId xmlns:a16="http://schemas.microsoft.com/office/drawing/2014/main" id="{8E53EE19-EC64-BB61-040E-2B5E53885B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504494"/>
              </p:ext>
            </p:extLst>
          </p:nvPr>
        </p:nvGraphicFramePr>
        <p:xfrm>
          <a:off x="1908165" y="889659"/>
          <a:ext cx="8128000" cy="4826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0DC824B0-4DC3-C7F4-DEAF-13624F445DC6}"/>
              </a:ext>
            </a:extLst>
          </p:cNvPr>
          <p:cNvSpPr/>
          <p:nvPr/>
        </p:nvSpPr>
        <p:spPr>
          <a:xfrm>
            <a:off x="12030075" y="0"/>
            <a:ext cx="161925" cy="6858000"/>
          </a:xfrm>
          <a:prstGeom prst="rect">
            <a:avLst/>
          </a:prstGeom>
          <a:solidFill>
            <a:srgbClr val="009B89"/>
          </a:solidFill>
          <a:ln>
            <a:solidFill>
              <a:srgbClr val="009B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7118BECD-C381-DB61-5ADD-E79A89CAB9FA}"/>
              </a:ext>
            </a:extLst>
          </p:cNvPr>
          <p:cNvSpPr/>
          <p:nvPr/>
        </p:nvSpPr>
        <p:spPr>
          <a:xfrm>
            <a:off x="0" y="0"/>
            <a:ext cx="161925" cy="6858000"/>
          </a:xfrm>
          <a:prstGeom prst="rect">
            <a:avLst/>
          </a:prstGeom>
          <a:solidFill>
            <a:srgbClr val="009B89"/>
          </a:solidFill>
          <a:ln>
            <a:solidFill>
              <a:srgbClr val="009B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49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رسم تخطيطي 7">
            <a:extLst>
              <a:ext uri="{FF2B5EF4-FFF2-40B4-BE49-F238E27FC236}">
                <a16:creationId xmlns:a16="http://schemas.microsoft.com/office/drawing/2014/main" id="{1A53EB7D-D1A7-4A06-E552-F22BA350FA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9567011"/>
              </p:ext>
            </p:extLst>
          </p:nvPr>
        </p:nvGraphicFramePr>
        <p:xfrm>
          <a:off x="1576736" y="807968"/>
          <a:ext cx="1045333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A30390-4EE5-8388-18C7-A669B95C7D6B}"/>
              </a:ext>
            </a:extLst>
          </p:cNvPr>
          <p:cNvCxnSpPr>
            <a:cxnSpLocks/>
          </p:cNvCxnSpPr>
          <p:nvPr/>
        </p:nvCxnSpPr>
        <p:spPr>
          <a:xfrm flipH="1" flipV="1">
            <a:off x="5908379" y="3963343"/>
            <a:ext cx="1913117" cy="306811"/>
          </a:xfrm>
          <a:prstGeom prst="straightConnector1">
            <a:avLst/>
          </a:prstGeom>
          <a:ln>
            <a:solidFill>
              <a:srgbClr val="009B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FC0A19-9C37-0200-B553-60667EA4B21F}"/>
              </a:ext>
            </a:extLst>
          </p:cNvPr>
          <p:cNvCxnSpPr>
            <a:cxnSpLocks/>
          </p:cNvCxnSpPr>
          <p:nvPr/>
        </p:nvCxnSpPr>
        <p:spPr>
          <a:xfrm flipH="1">
            <a:off x="5908378" y="4170964"/>
            <a:ext cx="1913117" cy="438346"/>
          </a:xfrm>
          <a:prstGeom prst="straightConnector1">
            <a:avLst/>
          </a:prstGeom>
          <a:ln>
            <a:solidFill>
              <a:srgbClr val="009B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EA25BFD-5DB0-B682-9C27-873C55E2FB9E}"/>
              </a:ext>
            </a:extLst>
          </p:cNvPr>
          <p:cNvSpPr/>
          <p:nvPr/>
        </p:nvSpPr>
        <p:spPr>
          <a:xfrm>
            <a:off x="3231631" y="3429000"/>
            <a:ext cx="2534254" cy="729061"/>
          </a:xfrm>
          <a:prstGeom prst="roundRect">
            <a:avLst/>
          </a:prstGeom>
          <a:solidFill>
            <a:srgbClr val="009B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ارتفاع</a:t>
            </a:r>
            <a:r>
              <a:rPr lang="ar-SA" b="1" dirty="0"/>
              <a:t>ِ</a:t>
            </a:r>
            <a:r>
              <a:rPr lang="ar-JO" b="1" dirty="0"/>
              <a:t> </a:t>
            </a:r>
            <a:r>
              <a:rPr lang="ar-JO" b="1" dirty="0" err="1"/>
              <a:t>حرارت</a:t>
            </a:r>
            <a:r>
              <a:rPr lang="ar-SA" b="1" dirty="0"/>
              <a:t>ِ</a:t>
            </a:r>
            <a:r>
              <a:rPr lang="ar-JO" b="1" dirty="0"/>
              <a:t>ها صيفا</a:t>
            </a:r>
            <a:r>
              <a:rPr lang="ar-SA" b="1" dirty="0"/>
              <a:t>.</a:t>
            </a:r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7DBE95E-4719-1FF8-2445-00CA43668FB8}"/>
              </a:ext>
            </a:extLst>
          </p:cNvPr>
          <p:cNvSpPr/>
          <p:nvPr/>
        </p:nvSpPr>
        <p:spPr>
          <a:xfrm>
            <a:off x="3231631" y="4270154"/>
            <a:ext cx="2553685" cy="652508"/>
          </a:xfrm>
          <a:prstGeom prst="roundRect">
            <a:avLst/>
          </a:prstGeom>
          <a:solidFill>
            <a:srgbClr val="009B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دفئ</a:t>
            </a:r>
            <a:r>
              <a:rPr lang="ar-SA" b="1" dirty="0"/>
              <a:t>ِ</a:t>
            </a:r>
            <a:r>
              <a:rPr lang="ar-JO" b="1" dirty="0"/>
              <a:t>ها شتاء</a:t>
            </a:r>
            <a:r>
              <a:rPr lang="ar-SA" b="1" dirty="0"/>
              <a:t>.</a:t>
            </a:r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957579-3E98-1B97-C8B4-F58C9035A68D}"/>
              </a:ext>
            </a:extLst>
          </p:cNvPr>
          <p:cNvSpPr/>
          <p:nvPr/>
        </p:nvSpPr>
        <p:spPr>
          <a:xfrm>
            <a:off x="0" y="0"/>
            <a:ext cx="161925" cy="6858000"/>
          </a:xfrm>
          <a:prstGeom prst="rect">
            <a:avLst/>
          </a:prstGeom>
          <a:solidFill>
            <a:srgbClr val="009B89"/>
          </a:solidFill>
          <a:ln>
            <a:solidFill>
              <a:srgbClr val="009B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DC5BFE-E15D-BD77-080C-EED073383681}"/>
              </a:ext>
            </a:extLst>
          </p:cNvPr>
          <p:cNvSpPr/>
          <p:nvPr/>
        </p:nvSpPr>
        <p:spPr>
          <a:xfrm>
            <a:off x="12030075" y="0"/>
            <a:ext cx="161925" cy="6858000"/>
          </a:xfrm>
          <a:prstGeom prst="rect">
            <a:avLst/>
          </a:prstGeom>
          <a:solidFill>
            <a:srgbClr val="009B89"/>
          </a:solidFill>
          <a:ln>
            <a:solidFill>
              <a:srgbClr val="009B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C:\Users\User\Downloads\IMG_7399.jpeg">
            <a:extLst>
              <a:ext uri="{FF2B5EF4-FFF2-40B4-BE49-F238E27FC236}">
                <a16:creationId xmlns:a16="http://schemas.microsoft.com/office/drawing/2014/main" id="{35A70212-D629-43D7-53F8-27C8C426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925" y="405206"/>
            <a:ext cx="2397543" cy="5821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991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CA4E4D-C386-EE41-F01F-6502C6608F0D}"/>
              </a:ext>
            </a:extLst>
          </p:cNvPr>
          <p:cNvSpPr/>
          <p:nvPr/>
        </p:nvSpPr>
        <p:spPr>
          <a:xfrm>
            <a:off x="0" y="0"/>
            <a:ext cx="161925" cy="6858000"/>
          </a:xfrm>
          <a:prstGeom prst="rect">
            <a:avLst/>
          </a:prstGeom>
          <a:solidFill>
            <a:srgbClr val="009B89"/>
          </a:solidFill>
          <a:ln>
            <a:solidFill>
              <a:srgbClr val="009B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EDC405-EF09-B9DC-97AB-37DAFCD1934C}"/>
              </a:ext>
            </a:extLst>
          </p:cNvPr>
          <p:cNvSpPr/>
          <p:nvPr/>
        </p:nvSpPr>
        <p:spPr>
          <a:xfrm>
            <a:off x="12030075" y="21209"/>
            <a:ext cx="161925" cy="6858000"/>
          </a:xfrm>
          <a:prstGeom prst="rect">
            <a:avLst/>
          </a:prstGeom>
          <a:solidFill>
            <a:srgbClr val="009B89"/>
          </a:solidFill>
          <a:ln>
            <a:solidFill>
              <a:srgbClr val="009B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User\Downloads\IMG_740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305" y="496793"/>
            <a:ext cx="2176780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3" name="رسم تخطيطي 12">
            <a:extLst>
              <a:ext uri="{FF2B5EF4-FFF2-40B4-BE49-F238E27FC236}">
                <a16:creationId xmlns:a16="http://schemas.microsoft.com/office/drawing/2014/main" id="{99ADB68F-1567-256A-019E-24F90BF842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493080"/>
              </p:ext>
            </p:extLst>
          </p:nvPr>
        </p:nvGraphicFramePr>
        <p:xfrm>
          <a:off x="3542821" y="3753987"/>
          <a:ext cx="7491747" cy="2563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D4C82500-C6DF-19AC-D59E-13DE05A4EE94}"/>
              </a:ext>
            </a:extLst>
          </p:cNvPr>
          <p:cNvGrpSpPr/>
          <p:nvPr/>
        </p:nvGrpSpPr>
        <p:grpSpPr>
          <a:xfrm>
            <a:off x="5424870" y="742630"/>
            <a:ext cx="4196419" cy="1059158"/>
            <a:chOff x="5734252" y="625812"/>
            <a:chExt cx="4196419" cy="105915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86AEF025-6B2B-6CFD-CEF8-00D5E88BC85B}"/>
                </a:ext>
              </a:extLst>
            </p:cNvPr>
            <p:cNvSpPr/>
            <p:nvPr/>
          </p:nvSpPr>
          <p:spPr>
            <a:xfrm>
              <a:off x="5734252" y="625812"/>
              <a:ext cx="4196419" cy="1059158"/>
            </a:xfrm>
            <a:prstGeom prst="roundRect">
              <a:avLst/>
            </a:prstGeom>
            <a:solidFill>
              <a:srgbClr val="009B8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مستطيل: زوايا مستديرة 4">
              <a:extLst>
                <a:ext uri="{FF2B5EF4-FFF2-40B4-BE49-F238E27FC236}">
                  <a16:creationId xmlns:a16="http://schemas.microsoft.com/office/drawing/2014/main" id="{4D567EB6-B0D5-E658-2B4E-7491C6BA0F2B}"/>
                </a:ext>
              </a:extLst>
            </p:cNvPr>
            <p:cNvSpPr txBox="1"/>
            <p:nvPr/>
          </p:nvSpPr>
          <p:spPr>
            <a:xfrm>
              <a:off x="5785956" y="677516"/>
              <a:ext cx="4093011" cy="9557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6578" tIns="0" rIns="276578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b="1" kern="1200" dirty="0"/>
                <a:t>رابعاً</a:t>
              </a:r>
              <a:r>
                <a:rPr lang="ar-EG" sz="2400" b="1" kern="1200" dirty="0"/>
                <a:t>:</a:t>
              </a:r>
              <a:r>
                <a:rPr lang="ar-SA" sz="2400" b="1" kern="1200" dirty="0"/>
                <a:t> وقوعُ جنوبِ فلسطينَ قربَ المؤثراتِ المداريةِ الصحراويةِ</a:t>
              </a:r>
              <a:endParaRPr lang="en-GB" sz="2400" b="1" kern="1200" dirty="0"/>
            </a:p>
          </p:txBody>
        </p:sp>
      </p:grpSp>
      <p:graphicFrame>
        <p:nvGraphicFramePr>
          <p:cNvPr id="17" name="رسم تخطيطي 16">
            <a:extLst>
              <a:ext uri="{FF2B5EF4-FFF2-40B4-BE49-F238E27FC236}">
                <a16:creationId xmlns:a16="http://schemas.microsoft.com/office/drawing/2014/main" id="{C3E0C69F-EB6F-54AF-381F-20649AA979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2234682"/>
              </p:ext>
            </p:extLst>
          </p:nvPr>
        </p:nvGraphicFramePr>
        <p:xfrm>
          <a:off x="3224695" y="1272209"/>
          <a:ext cx="8128000" cy="3116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4301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92698" y="1524904"/>
            <a:ext cx="885139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اختر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ْ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ال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إ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جابة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َ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الصحيحة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َ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في كل مم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ّ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يأتي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 </a:t>
            </a:r>
            <a:endParaRPr kumimoji="0" lang="ar-EG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1-ما طبيعة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ُ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الحرارة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ِ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في منطقة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ِ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ال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أ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غوار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ِ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الفلسطيني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ّ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ة ؟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أ-مرتفعة</a:t>
            </a:r>
            <a:r>
              <a:rPr kumimoji="0" lang="ar-EG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صيفا ودافئة شتاء</a:t>
            </a:r>
            <a:r>
              <a:rPr kumimoji="0" lang="ar-SA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ar-EG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ar-SA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ar-EG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ب-معتدلة صيفا وشتاء</a:t>
            </a:r>
            <a:r>
              <a:rPr kumimoji="0" lang="ar-SA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ar-EG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ar-SA" sz="20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ج-معتدلة صيفا ومنخفضة شتاء</a:t>
            </a:r>
            <a:r>
              <a:rPr kumimoji="0" lang="ar-SA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              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د-منخفضة صيفا وشتاء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ar-EG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2-ما النتيجة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ُ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ar-EG" sz="2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المترت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ّ</a:t>
            </a:r>
            <a:r>
              <a:rPr lang="ar-EG" sz="2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بة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ُ 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عن الامتداد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ِ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الطولي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ّ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لجبال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ِ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فلسطين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َ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من الشمال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ِ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إ</a:t>
            </a:r>
            <a:r>
              <a:rPr lang="ar-EG" sz="2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لى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الجنوب ؟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أ-انخفاض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ُ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كمية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ِ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ال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أ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مطار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ِ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شرق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َ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فلسطين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ب- اعتدال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ُ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حرارة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ِ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ال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أ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غوار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ِ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صيفا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ج-انخفاض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ُ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حرارة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ِ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ال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أ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غوار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ِ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شتاء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د-تمن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ّ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ع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ُ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دخول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ٍ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رياح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ِ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الخماسين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3- 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إ</a:t>
            </a:r>
            <a:r>
              <a:rPr lang="ar-EG" sz="2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لى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أ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ّ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ي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ّ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ال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أ</a:t>
            </a:r>
            <a:r>
              <a:rPr lang="ar-EG" sz="2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قاليم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ِ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المناخي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ّ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ة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ِ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تنتمي فلسطين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ُ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؟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أ-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إ</a:t>
            </a:r>
            <a:r>
              <a:rPr lang="ar-EG" sz="2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قليم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ِ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البحر المتوسط      ب- ال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إ</a:t>
            </a:r>
            <a:r>
              <a:rPr lang="ar-EG" sz="2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قليم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المداري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ّ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ج- ال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إ</a:t>
            </a:r>
            <a:r>
              <a:rPr lang="ar-EG" sz="2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قليم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الاستوائي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ّ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د-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إ</a:t>
            </a:r>
            <a:r>
              <a:rPr lang="ar-EG" sz="2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قليم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شرق القارات الدافئ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EG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EG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عل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ّلْ 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عدم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َ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س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ُ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قوط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ِ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ال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أ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مطار</a:t>
            </a:r>
            <a:r>
              <a:rPr lang="ar-SA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ِ</a:t>
            </a:r>
            <a:r>
              <a:rPr lang="ar-EG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صيفا على فلسطين </a:t>
            </a:r>
            <a:r>
              <a:rPr lang="ar-EG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؟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رسم 6">
            <a:extLst>
              <a:ext uri="{FF2B5EF4-FFF2-40B4-BE49-F238E27FC236}">
                <a16:creationId xmlns:a16="http://schemas.microsoft.com/office/drawing/2014/main" id="{463EC686-7967-BBE2-980E-E9E62EF2A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10241280" y="0"/>
            <a:ext cx="1950720" cy="6858000"/>
          </a:xfrm>
          <a:prstGeom prst="rect">
            <a:avLst/>
          </a:prstGeom>
        </p:spPr>
      </p:pic>
      <p:pic>
        <p:nvPicPr>
          <p:cNvPr id="4" name="رسم 7">
            <a:extLst>
              <a:ext uri="{FF2B5EF4-FFF2-40B4-BE49-F238E27FC236}">
                <a16:creationId xmlns:a16="http://schemas.microsoft.com/office/drawing/2014/main" id="{052B0E05-9C17-ECFB-F0F9-F5EFCA650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329100" y="767943"/>
            <a:ext cx="2061164" cy="104703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6EF9BEF-B994-9900-038A-181E950EF1C3}"/>
              </a:ext>
            </a:extLst>
          </p:cNvPr>
          <p:cNvSpPr txBox="1"/>
          <p:nvPr/>
        </p:nvSpPr>
        <p:spPr>
          <a:xfrm>
            <a:off x="9644090" y="1011435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</a:rPr>
              <a:t>مهمه تعليمي</a:t>
            </a:r>
            <a:r>
              <a:rPr lang="ar-JO" sz="2400" b="1" dirty="0">
                <a:solidFill>
                  <a:schemeClr val="bg1"/>
                </a:solidFill>
              </a:rPr>
              <a:t>ّ</a:t>
            </a:r>
            <a:r>
              <a:rPr lang="ar-SA" sz="2400" b="1" dirty="0">
                <a:solidFill>
                  <a:schemeClr val="bg1"/>
                </a:solidFill>
              </a:rPr>
              <a:t>ة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40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FDDE2FA-7ACD-DD7C-FDD7-41111FC9B1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3" t="4704" r="6037"/>
          <a:stretch/>
        </p:blipFill>
        <p:spPr>
          <a:xfrm>
            <a:off x="1" y="0"/>
            <a:ext cx="12192000" cy="6891602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36995FF-A742-88C6-60E4-0049B39C2169}"/>
              </a:ext>
            </a:extLst>
          </p:cNvPr>
          <p:cNvSpPr txBox="1"/>
          <p:nvPr/>
        </p:nvSpPr>
        <p:spPr>
          <a:xfrm>
            <a:off x="3047172" y="2871616"/>
            <a:ext cx="60976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4800" b="1" dirty="0">
                <a:solidFill>
                  <a:schemeClr val="bg1"/>
                </a:solidFill>
                <a:latin typeface="Hacen Algeria Bd" panose="02000500000000000000" pitchFamily="2" charset="-78"/>
              </a:rPr>
              <a:t>مع السلامة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827811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رسم 6">
            <a:extLst>
              <a:ext uri="{FF2B5EF4-FFF2-40B4-BE49-F238E27FC236}">
                <a16:creationId xmlns:a16="http://schemas.microsoft.com/office/drawing/2014/main" id="{D263C236-48E3-291F-FF55-48187ADBA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10241280" y="0"/>
            <a:ext cx="1950720" cy="6858000"/>
          </a:xfrm>
          <a:prstGeom prst="rect">
            <a:avLst/>
          </a:prstGeom>
        </p:spPr>
      </p:pic>
      <p:pic>
        <p:nvPicPr>
          <p:cNvPr id="7" name="رسم 7">
            <a:extLst>
              <a:ext uri="{FF2B5EF4-FFF2-40B4-BE49-F238E27FC236}">
                <a16:creationId xmlns:a16="http://schemas.microsoft.com/office/drawing/2014/main" id="{38587A26-F811-695F-76F2-803E6849C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418552" y="1274839"/>
            <a:ext cx="2061164" cy="1047038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621808C-B156-571D-58A6-1A601056825C}"/>
              </a:ext>
            </a:extLst>
          </p:cNvPr>
          <p:cNvSpPr txBox="1"/>
          <p:nvPr/>
        </p:nvSpPr>
        <p:spPr>
          <a:xfrm>
            <a:off x="4213412" y="2422124"/>
            <a:ext cx="6096000" cy="1889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EG" sz="2000" b="1" dirty="0"/>
              <a:t>يتوقع</a:t>
            </a:r>
            <a:r>
              <a:rPr lang="ar-SA" sz="2000" b="1" dirty="0"/>
              <a:t>ُ</a:t>
            </a:r>
            <a:r>
              <a:rPr lang="ar-EG" sz="2000" b="1" dirty="0"/>
              <a:t> منكم </a:t>
            </a:r>
            <a:r>
              <a:rPr lang="ar-EG" sz="2000" b="1" dirty="0" err="1"/>
              <a:t>أعزائي</a:t>
            </a:r>
            <a:r>
              <a:rPr lang="ar-EG" sz="2000" b="1" dirty="0"/>
              <a:t> الطلبة بعد</a:t>
            </a:r>
            <a:r>
              <a:rPr lang="ar-SA" sz="2000" b="1" dirty="0"/>
              <a:t>َ</a:t>
            </a:r>
            <a:r>
              <a:rPr lang="ar-EG" sz="2000" b="1" dirty="0"/>
              <a:t> الانتهاء</a:t>
            </a:r>
            <a:r>
              <a:rPr lang="ar-SA" sz="2000" b="1" dirty="0"/>
              <a:t>ِ</a:t>
            </a:r>
            <a:r>
              <a:rPr lang="ar-EG" sz="2000" b="1" dirty="0"/>
              <a:t> من</a:t>
            </a:r>
            <a:r>
              <a:rPr lang="ar-SA" sz="2000" b="1" dirty="0"/>
              <a:t>َ</a:t>
            </a:r>
            <a:r>
              <a:rPr lang="ar-EG" sz="2000" b="1" dirty="0"/>
              <a:t> ال</a:t>
            </a:r>
            <a:r>
              <a:rPr lang="ar-SA" sz="2000" b="1" dirty="0"/>
              <a:t>ْ</a:t>
            </a:r>
            <a:r>
              <a:rPr lang="ar-EG" sz="2000" b="1" dirty="0"/>
              <a:t>موقف</a:t>
            </a:r>
            <a:r>
              <a:rPr lang="ar-SA" sz="2000" b="1" dirty="0"/>
              <a:t>ِ</a:t>
            </a:r>
            <a:r>
              <a:rPr lang="ar-EG" sz="2000" b="1" dirty="0"/>
              <a:t> التعليمي</a:t>
            </a:r>
            <a:r>
              <a:rPr lang="ar-SA" sz="2000" b="1" dirty="0"/>
              <a:t>ّ</a:t>
            </a:r>
            <a:r>
              <a:rPr lang="ar-EG" sz="2000" b="1" dirty="0"/>
              <a:t> أ</a:t>
            </a:r>
            <a:r>
              <a:rPr lang="ar-SA" sz="2000" b="1" dirty="0"/>
              <a:t>َ</a:t>
            </a:r>
            <a:r>
              <a:rPr lang="ar-EG" sz="2000" b="1" dirty="0"/>
              <a:t>ن</a:t>
            </a:r>
            <a:r>
              <a:rPr lang="ar-SA" sz="2000" b="1" dirty="0"/>
              <a:t>ْ</a:t>
            </a:r>
            <a:r>
              <a:rPr lang="ar-EG" sz="2000" b="1" dirty="0"/>
              <a:t> </a:t>
            </a:r>
            <a:r>
              <a:rPr lang="ar-EG" sz="2000" b="1" dirty="0" err="1"/>
              <a:t>تكونو</a:t>
            </a:r>
            <a:r>
              <a:rPr lang="ar-SA" sz="2000" b="1" dirty="0"/>
              <a:t>ا</a:t>
            </a:r>
            <a:r>
              <a:rPr lang="ar-EG" sz="2000" b="1" dirty="0"/>
              <a:t> قادرين على:</a:t>
            </a:r>
          </a:p>
          <a:p>
            <a:pPr algn="r">
              <a:lnSpc>
                <a:spcPct val="150000"/>
              </a:lnSpc>
            </a:pPr>
            <a:r>
              <a:rPr lang="ar-JO" sz="2000" b="1" dirty="0"/>
              <a:t>- التعر</a:t>
            </a:r>
            <a:r>
              <a:rPr lang="ar-SA" sz="2000" b="1" dirty="0"/>
              <a:t>ّ</a:t>
            </a:r>
            <a:r>
              <a:rPr lang="ar-JO" sz="2000" b="1" dirty="0"/>
              <a:t>فِ </a:t>
            </a:r>
            <a:r>
              <a:rPr lang="ar-SA" sz="2000" b="1" dirty="0"/>
              <a:t>إلى</a:t>
            </a:r>
            <a:r>
              <a:rPr lang="ar-JO" sz="2000" b="1" dirty="0"/>
              <a:t> الخصائصِ المناخي</a:t>
            </a:r>
            <a:r>
              <a:rPr lang="ar-SA" sz="2000" b="1" dirty="0"/>
              <a:t>ّ</a:t>
            </a:r>
            <a:r>
              <a:rPr lang="ar-JO" sz="2000" b="1" dirty="0"/>
              <a:t>ةِ لفلسطين</a:t>
            </a:r>
            <a:r>
              <a:rPr lang="ar-SA" sz="2000" b="1" dirty="0"/>
              <a:t>.</a:t>
            </a:r>
            <a:endParaRPr lang="ar-JO" sz="2000" b="1" dirty="0"/>
          </a:p>
          <a:p>
            <a:pPr algn="r">
              <a:lnSpc>
                <a:spcPct val="150000"/>
              </a:lnSpc>
            </a:pPr>
            <a:r>
              <a:rPr lang="ar-JO" sz="2000" b="1" dirty="0"/>
              <a:t>- التعر</a:t>
            </a:r>
            <a:r>
              <a:rPr lang="ar-SA" sz="2000" b="1" dirty="0"/>
              <a:t>ّ</a:t>
            </a:r>
            <a:r>
              <a:rPr lang="ar-JO" sz="2000" b="1" dirty="0"/>
              <a:t>فِ </a:t>
            </a:r>
            <a:r>
              <a:rPr lang="ar-SA" sz="2000" b="1" dirty="0"/>
              <a:t>إلى</a:t>
            </a:r>
            <a:r>
              <a:rPr lang="ar-JO" sz="2000" b="1" dirty="0"/>
              <a:t> العواملِ المؤثر</a:t>
            </a:r>
            <a:r>
              <a:rPr lang="ar-EG" sz="2000" b="1" dirty="0"/>
              <a:t>ة</a:t>
            </a:r>
            <a:r>
              <a:rPr lang="ar-JO" sz="2000" b="1" dirty="0"/>
              <a:t>ِ في مناخِ فلسطين</a:t>
            </a:r>
            <a:r>
              <a:rPr lang="ar-SA" sz="2000" b="1" dirty="0"/>
              <a:t>.</a:t>
            </a:r>
            <a:endParaRPr lang="en-US" sz="2000" b="1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E79A34A-9E18-ABFC-28D7-BF7FF057F706}"/>
              </a:ext>
            </a:extLst>
          </p:cNvPr>
          <p:cNvSpPr txBox="1"/>
          <p:nvPr/>
        </p:nvSpPr>
        <p:spPr>
          <a:xfrm>
            <a:off x="9947110" y="1375086"/>
            <a:ext cx="1004047" cy="586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b="1" dirty="0">
                <a:solidFill>
                  <a:schemeClr val="bg1"/>
                </a:solidFill>
              </a:rPr>
              <a:t>ال</a:t>
            </a:r>
            <a:r>
              <a:rPr lang="ar-JO" sz="2400" b="1" dirty="0">
                <a:solidFill>
                  <a:schemeClr val="bg1"/>
                </a:solidFill>
              </a:rPr>
              <a:t>أ</a:t>
            </a:r>
            <a:r>
              <a:rPr lang="ar-SA" sz="2400" b="1" dirty="0">
                <a:solidFill>
                  <a:schemeClr val="bg1"/>
                </a:solidFill>
              </a:rPr>
              <a:t>هداف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758B15-9755-6BF6-F4E4-836862EAA248}"/>
              </a:ext>
            </a:extLst>
          </p:cNvPr>
          <p:cNvCxnSpPr/>
          <p:nvPr/>
        </p:nvCxnSpPr>
        <p:spPr>
          <a:xfrm>
            <a:off x="5791200" y="2314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9B9602DF-6C98-F9C9-EAD1-C6489AF380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7132380"/>
              </p:ext>
            </p:extLst>
          </p:nvPr>
        </p:nvGraphicFramePr>
        <p:xfrm>
          <a:off x="1739154" y="1407807"/>
          <a:ext cx="9048158" cy="4907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مستطيل: زوايا قطرية مستديرة 6">
            <a:extLst>
              <a:ext uri="{FF2B5EF4-FFF2-40B4-BE49-F238E27FC236}">
                <a16:creationId xmlns:a16="http://schemas.microsoft.com/office/drawing/2014/main" id="{9F6A7474-2052-2AEF-2201-5E5F9E608DFE}"/>
              </a:ext>
            </a:extLst>
          </p:cNvPr>
          <p:cNvSpPr/>
          <p:nvPr/>
        </p:nvSpPr>
        <p:spPr>
          <a:xfrm>
            <a:off x="2802856" y="1138517"/>
            <a:ext cx="6104965" cy="824753"/>
          </a:xfrm>
          <a:prstGeom prst="round2DiagRect">
            <a:avLst/>
          </a:prstGeom>
          <a:solidFill>
            <a:srgbClr val="E24E4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D5DA9AD-FC80-5404-92CF-C078B498B8EF}"/>
              </a:ext>
            </a:extLst>
          </p:cNvPr>
          <p:cNvSpPr txBox="1"/>
          <p:nvPr/>
        </p:nvSpPr>
        <p:spPr>
          <a:xfrm>
            <a:off x="2811821" y="128928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800" b="1" dirty="0">
                <a:solidFill>
                  <a:schemeClr val="bg1"/>
                </a:solidFill>
              </a:rPr>
              <a:t>ما الخصائص</a:t>
            </a:r>
            <a:r>
              <a:rPr lang="ar-SA" sz="2800" b="1" dirty="0">
                <a:solidFill>
                  <a:schemeClr val="bg1"/>
                </a:solidFill>
              </a:rPr>
              <a:t>ُ</a:t>
            </a:r>
            <a:r>
              <a:rPr lang="ar-JO" sz="2800" b="1" dirty="0">
                <a:solidFill>
                  <a:schemeClr val="bg1"/>
                </a:solidFill>
              </a:rPr>
              <a:t> المناخي</a:t>
            </a:r>
            <a:r>
              <a:rPr lang="ar-SA" sz="2800" b="1" dirty="0">
                <a:solidFill>
                  <a:schemeClr val="bg1"/>
                </a:solidFill>
              </a:rPr>
              <a:t>ّ</a:t>
            </a:r>
            <a:r>
              <a:rPr lang="ar-JO" sz="2800" b="1" dirty="0">
                <a:solidFill>
                  <a:schemeClr val="bg1"/>
                </a:solidFill>
              </a:rPr>
              <a:t>ة</a:t>
            </a:r>
            <a:r>
              <a:rPr lang="ar-SA" sz="2800" b="1" dirty="0">
                <a:solidFill>
                  <a:schemeClr val="bg1"/>
                </a:solidFill>
              </a:rPr>
              <a:t>ُ</a:t>
            </a:r>
            <a:r>
              <a:rPr lang="ar-JO" sz="2800" b="1" dirty="0">
                <a:solidFill>
                  <a:schemeClr val="bg1"/>
                </a:solidFill>
              </a:rPr>
              <a:t> ل</a:t>
            </a:r>
            <a:r>
              <a:rPr lang="ar-SA" sz="2800" b="1" dirty="0">
                <a:solidFill>
                  <a:schemeClr val="bg1"/>
                </a:solidFill>
              </a:rPr>
              <a:t>ِ</a:t>
            </a:r>
            <a:r>
              <a:rPr lang="ar-JO" sz="2800" b="1" dirty="0">
                <a:solidFill>
                  <a:schemeClr val="bg1"/>
                </a:solidFill>
              </a:rPr>
              <a:t>فلسطين؟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7770B3D-252F-B547-A0B2-4F689FC99F19}"/>
              </a:ext>
            </a:extLst>
          </p:cNvPr>
          <p:cNvSpPr/>
          <p:nvPr/>
        </p:nvSpPr>
        <p:spPr>
          <a:xfrm>
            <a:off x="12030075" y="0"/>
            <a:ext cx="161925" cy="6858000"/>
          </a:xfrm>
          <a:prstGeom prst="rect">
            <a:avLst/>
          </a:prstGeom>
          <a:solidFill>
            <a:srgbClr val="009B89"/>
          </a:solidFill>
          <a:ln>
            <a:solidFill>
              <a:srgbClr val="009B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62A237C-C67D-A3C4-D4C8-DCBD0039F8D8}"/>
              </a:ext>
            </a:extLst>
          </p:cNvPr>
          <p:cNvSpPr/>
          <p:nvPr/>
        </p:nvSpPr>
        <p:spPr>
          <a:xfrm>
            <a:off x="0" y="0"/>
            <a:ext cx="161925" cy="6858000"/>
          </a:xfrm>
          <a:prstGeom prst="rect">
            <a:avLst/>
          </a:prstGeom>
          <a:solidFill>
            <a:srgbClr val="009B89"/>
          </a:solidFill>
          <a:ln>
            <a:solidFill>
              <a:srgbClr val="009B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8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83E5123-5FF9-44C2-0EA4-21E64651B493}"/>
              </a:ext>
            </a:extLst>
          </p:cNvPr>
          <p:cNvSpPr/>
          <p:nvPr/>
        </p:nvSpPr>
        <p:spPr>
          <a:xfrm>
            <a:off x="1003688" y="2663687"/>
            <a:ext cx="4966805" cy="2667821"/>
          </a:xfrm>
          <a:prstGeom prst="roundRect">
            <a:avLst/>
          </a:prstGeom>
          <a:solidFill>
            <a:srgbClr val="9F785A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ar-JO" sz="2400" b="1" dirty="0"/>
              <a:t>بسبب</a:t>
            </a:r>
            <a:r>
              <a:rPr lang="ar-SA" sz="2400" b="1" dirty="0"/>
              <a:t>ِ</a:t>
            </a:r>
            <a:r>
              <a:rPr lang="ar-JO" sz="2400" b="1" dirty="0"/>
              <a:t> </a:t>
            </a:r>
            <a:r>
              <a:rPr lang="ar-JO" sz="2400" b="1" dirty="0" err="1"/>
              <a:t>تأث</a:t>
            </a:r>
            <a:r>
              <a:rPr lang="ar-SA" sz="2400" b="1" dirty="0"/>
              <a:t>ّ</a:t>
            </a:r>
            <a:r>
              <a:rPr lang="ar-JO" sz="2400" b="1" dirty="0"/>
              <a:t>ر</a:t>
            </a:r>
            <a:r>
              <a:rPr lang="ar-SA" sz="2400" b="1" dirty="0"/>
              <a:t>ِ</a:t>
            </a:r>
            <a:r>
              <a:rPr lang="ar-JO" sz="2400" b="1" dirty="0"/>
              <a:t> فلسطين</a:t>
            </a:r>
            <a:r>
              <a:rPr lang="ar-SA" sz="2400" b="1" dirty="0"/>
              <a:t>َ</a:t>
            </a:r>
            <a:r>
              <a:rPr lang="ar-JO" sz="2400" b="1" dirty="0"/>
              <a:t> بالمرتفع</a:t>
            </a:r>
            <a:r>
              <a:rPr lang="ar-SA" sz="2400" b="1" dirty="0"/>
              <a:t>ِ</a:t>
            </a:r>
            <a:r>
              <a:rPr lang="ar-JO" sz="2400" b="1" dirty="0"/>
              <a:t> الجوي</a:t>
            </a:r>
            <a:r>
              <a:rPr lang="ar-SA" sz="2400" b="1" dirty="0"/>
              <a:t>ّ</a:t>
            </a:r>
            <a:r>
              <a:rPr lang="ar-JO" sz="2400" b="1" dirty="0"/>
              <a:t> </a:t>
            </a:r>
            <a:r>
              <a:rPr lang="ar-JO" sz="2400" b="1" dirty="0" err="1"/>
              <a:t>الازوري</a:t>
            </a:r>
            <a:r>
              <a:rPr lang="ar-SA" sz="2400" b="1" dirty="0"/>
              <a:t>ّ</a:t>
            </a:r>
            <a:r>
              <a:rPr lang="ar-JO" sz="2400" b="1" dirty="0"/>
              <a:t> الذي يمنع</a:t>
            </a:r>
            <a:r>
              <a:rPr lang="ar-SA" sz="2400" b="1" dirty="0"/>
              <a:t>ُ</a:t>
            </a:r>
            <a:r>
              <a:rPr lang="ar-JO" sz="2400" b="1" dirty="0"/>
              <a:t> دخول</a:t>
            </a:r>
            <a:r>
              <a:rPr lang="ar-SA" sz="2400" b="1" dirty="0"/>
              <a:t>َ</a:t>
            </a:r>
            <a:r>
              <a:rPr lang="ar-JO" sz="2400" b="1" dirty="0"/>
              <a:t> المؤثرات</a:t>
            </a:r>
            <a:r>
              <a:rPr lang="ar-SA" sz="2400" b="1" dirty="0"/>
              <a:t>ِ</a:t>
            </a:r>
            <a:r>
              <a:rPr lang="ar-JO" sz="2400" b="1" dirty="0"/>
              <a:t> البحري</a:t>
            </a:r>
            <a:r>
              <a:rPr lang="ar-SA" sz="2400" b="1" dirty="0"/>
              <a:t>ّ</a:t>
            </a:r>
            <a:r>
              <a:rPr lang="ar-JO" sz="2400" b="1" dirty="0"/>
              <a:t>ة</a:t>
            </a:r>
            <a:r>
              <a:rPr lang="ar-SA" sz="2400" b="1" dirty="0"/>
              <a:t>ِ</a:t>
            </a:r>
            <a:r>
              <a:rPr lang="ar-JO" sz="2400" b="1" dirty="0"/>
              <a:t> الرطبة</a:t>
            </a:r>
            <a:r>
              <a:rPr lang="ar-SA" sz="2400" b="1" dirty="0"/>
              <a:t>ِ</a:t>
            </a:r>
            <a:r>
              <a:rPr lang="ar-JO" sz="2400" b="1" dirty="0"/>
              <a:t> من الدخول</a:t>
            </a:r>
            <a:r>
              <a:rPr lang="ar-SA" sz="2400" b="1" dirty="0"/>
              <a:t>ِ</a:t>
            </a:r>
            <a:r>
              <a:rPr lang="ar-JO" sz="2400" b="1" dirty="0"/>
              <a:t> </a:t>
            </a:r>
            <a:r>
              <a:rPr lang="ar-SA" sz="2400" b="1" dirty="0"/>
              <a:t>إ</a:t>
            </a:r>
            <a:r>
              <a:rPr lang="ar-JO" sz="2400" b="1" dirty="0"/>
              <a:t>ليها</a:t>
            </a:r>
            <a:r>
              <a:rPr lang="ar-SA" sz="2400" b="1" dirty="0"/>
              <a:t>.</a:t>
            </a:r>
            <a:r>
              <a:rPr lang="ar-JO" sz="2400" b="1" dirty="0"/>
              <a:t> </a:t>
            </a:r>
            <a:endParaRPr lang="en-US" sz="2400" b="1" dirty="0"/>
          </a:p>
        </p:txBody>
      </p:sp>
      <p:graphicFrame>
        <p:nvGraphicFramePr>
          <p:cNvPr id="6" name="رسم تخطيطي 5">
            <a:extLst>
              <a:ext uri="{FF2B5EF4-FFF2-40B4-BE49-F238E27FC236}">
                <a16:creationId xmlns:a16="http://schemas.microsoft.com/office/drawing/2014/main" id="{9DE8729E-4036-9554-6E4C-3A0FB97941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2180006"/>
              </p:ext>
            </p:extLst>
          </p:nvPr>
        </p:nvGraphicFramePr>
        <p:xfrm>
          <a:off x="4557059" y="6153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ctangle 2">
            <a:extLst>
              <a:ext uri="{FF2B5EF4-FFF2-40B4-BE49-F238E27FC236}">
                <a16:creationId xmlns:a16="http://schemas.microsoft.com/office/drawing/2014/main" id="{FDE6DD70-A780-C210-3E9A-4078944FC488}"/>
              </a:ext>
            </a:extLst>
          </p:cNvPr>
          <p:cNvSpPr/>
          <p:nvPr/>
        </p:nvSpPr>
        <p:spPr>
          <a:xfrm>
            <a:off x="12030075" y="0"/>
            <a:ext cx="161925" cy="6858000"/>
          </a:xfrm>
          <a:prstGeom prst="rect">
            <a:avLst/>
          </a:prstGeom>
          <a:solidFill>
            <a:srgbClr val="009B89"/>
          </a:solidFill>
          <a:ln>
            <a:solidFill>
              <a:srgbClr val="009B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48105DAB-20E6-8DA2-B90E-0FBCDFFB67BB}"/>
              </a:ext>
            </a:extLst>
          </p:cNvPr>
          <p:cNvSpPr/>
          <p:nvPr/>
        </p:nvSpPr>
        <p:spPr>
          <a:xfrm>
            <a:off x="0" y="0"/>
            <a:ext cx="161925" cy="6858000"/>
          </a:xfrm>
          <a:prstGeom prst="rect">
            <a:avLst/>
          </a:prstGeom>
          <a:solidFill>
            <a:srgbClr val="009B89"/>
          </a:solidFill>
          <a:ln>
            <a:solidFill>
              <a:srgbClr val="009B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ADBA7E7-0110-AAA2-BCDC-3B552E5B7562}"/>
              </a:ext>
            </a:extLst>
          </p:cNvPr>
          <p:cNvSpPr/>
          <p:nvPr/>
        </p:nvSpPr>
        <p:spPr>
          <a:xfrm>
            <a:off x="1003688" y="1639957"/>
            <a:ext cx="4966805" cy="810874"/>
          </a:xfrm>
          <a:prstGeom prst="roundRect">
            <a:avLst/>
          </a:prstGeom>
          <a:solidFill>
            <a:srgbClr val="ED52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ar-SA" sz="2400" dirty="0"/>
              <a:t>عَلّلْ </a:t>
            </a:r>
            <a:r>
              <a:rPr lang="ar-JO" sz="2400" dirty="0"/>
              <a:t>عدم</a:t>
            </a:r>
            <a:r>
              <a:rPr lang="ar-SA" sz="2400" dirty="0"/>
              <a:t>َ</a:t>
            </a:r>
            <a:r>
              <a:rPr lang="ar-JO" sz="2400" dirty="0"/>
              <a:t> سقوط</a:t>
            </a:r>
            <a:r>
              <a:rPr lang="ar-SA" sz="2400" dirty="0"/>
              <a:t>ِ</a:t>
            </a:r>
            <a:r>
              <a:rPr lang="ar-JO" sz="2400" dirty="0"/>
              <a:t> ال</a:t>
            </a:r>
            <a:r>
              <a:rPr lang="ar-SA" sz="2400" dirty="0"/>
              <a:t>أ</a:t>
            </a:r>
            <a:r>
              <a:rPr lang="ar-JO" sz="2400" dirty="0"/>
              <a:t>مطار</a:t>
            </a:r>
            <a:r>
              <a:rPr lang="ar-SA" sz="2400" dirty="0"/>
              <a:t>ِ</a:t>
            </a:r>
            <a:r>
              <a:rPr lang="ar-JO" sz="2400" dirty="0"/>
              <a:t> صيف</a:t>
            </a:r>
            <a:r>
              <a:rPr lang="ar-SA" sz="2400" dirty="0"/>
              <a:t>ً</a:t>
            </a:r>
            <a:r>
              <a:rPr lang="ar-JO" sz="2400" dirty="0"/>
              <a:t>ا على فلسطين</a:t>
            </a:r>
            <a:r>
              <a:rPr lang="ar-SA" sz="2400" dirty="0"/>
              <a:t>.</a:t>
            </a:r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val="95517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Graphic spid="6" grpId="0">
        <p:bldAsOne/>
      </p:bldGraphic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ACA8A669-5922-2945-E5CA-F7C2A8EA36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20873"/>
              </p:ext>
            </p:extLst>
          </p:nvPr>
        </p:nvGraphicFramePr>
        <p:xfrm>
          <a:off x="2235369" y="65564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0CA95974-6578-E494-360B-E09437E6B458}"/>
              </a:ext>
            </a:extLst>
          </p:cNvPr>
          <p:cNvSpPr/>
          <p:nvPr/>
        </p:nvSpPr>
        <p:spPr>
          <a:xfrm>
            <a:off x="12030075" y="0"/>
            <a:ext cx="161925" cy="6858000"/>
          </a:xfrm>
          <a:prstGeom prst="rect">
            <a:avLst/>
          </a:prstGeom>
          <a:solidFill>
            <a:srgbClr val="009B89"/>
          </a:solidFill>
          <a:ln>
            <a:solidFill>
              <a:srgbClr val="009B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B78B4F6-511A-B3B3-98A2-A91A110E320A}"/>
              </a:ext>
            </a:extLst>
          </p:cNvPr>
          <p:cNvSpPr/>
          <p:nvPr/>
        </p:nvSpPr>
        <p:spPr>
          <a:xfrm>
            <a:off x="0" y="0"/>
            <a:ext cx="161925" cy="6858000"/>
          </a:xfrm>
          <a:prstGeom prst="rect">
            <a:avLst/>
          </a:prstGeom>
          <a:solidFill>
            <a:srgbClr val="009B89"/>
          </a:solidFill>
          <a:ln>
            <a:solidFill>
              <a:srgbClr val="009B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387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BDA46EC-5CD1-2BE4-EB4E-FD7914E7A4FE}"/>
              </a:ext>
            </a:extLst>
          </p:cNvPr>
          <p:cNvSpPr/>
          <p:nvPr/>
        </p:nvSpPr>
        <p:spPr>
          <a:xfrm>
            <a:off x="5764306" y="1595718"/>
            <a:ext cx="3953435" cy="797858"/>
          </a:xfrm>
          <a:prstGeom prst="roundRect">
            <a:avLst/>
          </a:prstGeom>
          <a:solidFill>
            <a:srgbClr val="ED524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B2BB968-A473-77E6-1B31-E5267234E690}"/>
              </a:ext>
            </a:extLst>
          </p:cNvPr>
          <p:cNvSpPr txBox="1"/>
          <p:nvPr/>
        </p:nvSpPr>
        <p:spPr>
          <a:xfrm>
            <a:off x="3411071" y="1631577"/>
            <a:ext cx="6096000" cy="4435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EG" sz="2800" b="1" dirty="0">
                <a:solidFill>
                  <a:schemeClr val="bg1"/>
                </a:solidFill>
              </a:rPr>
              <a:t>أولا:مؤثرات</a:t>
            </a:r>
            <a:r>
              <a:rPr lang="ar-JO" sz="2800" b="1" dirty="0">
                <a:solidFill>
                  <a:schemeClr val="bg1"/>
                </a:solidFill>
              </a:rPr>
              <a:t>ُ</a:t>
            </a:r>
            <a:r>
              <a:rPr lang="ar-EG" sz="2800" b="1" dirty="0">
                <a:solidFill>
                  <a:schemeClr val="bg1"/>
                </a:solidFill>
              </a:rPr>
              <a:t> البحر</a:t>
            </a:r>
            <a:r>
              <a:rPr lang="ar-JO" sz="2800" b="1" dirty="0">
                <a:solidFill>
                  <a:schemeClr val="bg1"/>
                </a:solidFill>
              </a:rPr>
              <a:t>ِ</a:t>
            </a:r>
            <a:r>
              <a:rPr lang="ar-EG" sz="2800" b="1" dirty="0">
                <a:solidFill>
                  <a:schemeClr val="bg1"/>
                </a:solidFill>
              </a:rPr>
              <a:t> المتوسط</a:t>
            </a:r>
          </a:p>
          <a:p>
            <a:pPr algn="r" rtl="1">
              <a:lnSpc>
                <a:spcPct val="150000"/>
              </a:lnSpc>
            </a:pPr>
            <a:endParaRPr lang="ar-JO" sz="2400" b="1" dirty="0"/>
          </a:p>
          <a:p>
            <a:pPr algn="r" rtl="1">
              <a:lnSpc>
                <a:spcPct val="150000"/>
              </a:lnSpc>
            </a:pPr>
            <a:r>
              <a:rPr lang="ar-JO" sz="1800" b="1" dirty="0"/>
              <a:t>ت</a:t>
            </a:r>
            <a:r>
              <a:rPr lang="ar-SA" sz="1800" b="1" dirty="0"/>
              <a:t>ُ</a:t>
            </a:r>
            <a:r>
              <a:rPr lang="ar-JO" sz="1800" b="1" dirty="0"/>
              <a:t>عد</a:t>
            </a:r>
            <a:r>
              <a:rPr lang="ar-SA" sz="1800" b="1" dirty="0"/>
              <a:t>ُّ</a:t>
            </a:r>
            <a:r>
              <a:rPr lang="ar-JO" sz="1800" b="1" dirty="0"/>
              <a:t> مؤثرات</a:t>
            </a:r>
            <a:r>
              <a:rPr lang="ar-SA" sz="1800" b="1" dirty="0"/>
              <a:t>ُ</a:t>
            </a:r>
            <a:r>
              <a:rPr lang="ar-JO" sz="1800" b="1" dirty="0"/>
              <a:t> البحر</a:t>
            </a:r>
            <a:r>
              <a:rPr lang="ar-SA" sz="1800" b="1" dirty="0"/>
              <a:t>ِ</a:t>
            </a:r>
            <a:r>
              <a:rPr lang="ar-JO" sz="1800" b="1" dirty="0"/>
              <a:t> المتوسط</a:t>
            </a:r>
            <a:r>
              <a:rPr lang="ar-SA" sz="1800" b="1" dirty="0"/>
              <a:t>ِ</a:t>
            </a:r>
            <a:r>
              <a:rPr lang="ar-JO" sz="1800" b="1" dirty="0"/>
              <a:t> من العوامل</a:t>
            </a:r>
            <a:r>
              <a:rPr lang="ar-SA" sz="1800" b="1" dirty="0"/>
              <a:t>ِ</a:t>
            </a:r>
            <a:r>
              <a:rPr lang="ar-JO" sz="1800" b="1" dirty="0"/>
              <a:t> </a:t>
            </a:r>
            <a:r>
              <a:rPr lang="ar-JO" sz="1800" b="1" dirty="0" err="1"/>
              <a:t>المؤث</a:t>
            </a:r>
            <a:r>
              <a:rPr lang="ar-SA" sz="1800" b="1" dirty="0"/>
              <a:t>ّ</a:t>
            </a:r>
            <a:r>
              <a:rPr lang="ar-JO" sz="1800" b="1" dirty="0" err="1"/>
              <a:t>رة</a:t>
            </a:r>
            <a:r>
              <a:rPr lang="ar-SA" sz="1800" b="1" dirty="0"/>
              <a:t>ِ</a:t>
            </a:r>
            <a:r>
              <a:rPr lang="ar-JO" sz="1800" b="1" dirty="0"/>
              <a:t> في مناخ</a:t>
            </a:r>
            <a:r>
              <a:rPr lang="ar-SA" sz="1800" b="1" dirty="0"/>
              <a:t>ِ</a:t>
            </a:r>
            <a:r>
              <a:rPr lang="ar-JO" sz="1800" b="1" dirty="0"/>
              <a:t> فلسطين</a:t>
            </a:r>
            <a:r>
              <a:rPr lang="ar-SA" sz="1800" b="1" dirty="0"/>
              <a:t>،</a:t>
            </a:r>
            <a:r>
              <a:rPr lang="ar-JO" sz="1800" b="1" dirty="0"/>
              <a:t> </a:t>
            </a:r>
            <a:r>
              <a:rPr lang="ar-EG" sz="1800" b="1" dirty="0"/>
              <a:t>وضح ذلك؟</a:t>
            </a:r>
            <a:endParaRPr lang="ar-JO" sz="2400" b="1" dirty="0"/>
          </a:p>
          <a:p>
            <a:pPr algn="r">
              <a:lnSpc>
                <a:spcPct val="150000"/>
              </a:lnSpc>
            </a:pPr>
            <a:r>
              <a:rPr lang="ar-SA" sz="2400" b="1" dirty="0"/>
              <a:t> </a:t>
            </a:r>
            <a:r>
              <a:rPr lang="ar-JO" sz="2400" b="1" dirty="0"/>
              <a:t>أ</a:t>
            </a:r>
            <a:r>
              <a:rPr lang="ar-SA" sz="2400" b="1" dirty="0"/>
              <a:t>َ</a:t>
            </a:r>
            <a:r>
              <a:rPr lang="ar-JO" sz="1800" b="1" dirty="0" err="1"/>
              <a:t>دت</a:t>
            </a:r>
            <a:r>
              <a:rPr lang="ar-SA" sz="1800" b="1" dirty="0"/>
              <a:t>ْ</a:t>
            </a:r>
            <a:r>
              <a:rPr lang="ar-JO" sz="1800" b="1" dirty="0"/>
              <a:t> المؤثرات</a:t>
            </a:r>
            <a:r>
              <a:rPr lang="ar-SA" sz="1800" b="1" dirty="0"/>
              <a:t>ُ</a:t>
            </a:r>
            <a:r>
              <a:rPr lang="ar-JO" sz="1800" b="1" dirty="0"/>
              <a:t> البحري</a:t>
            </a:r>
            <a:r>
              <a:rPr lang="ar-SA" sz="1800" b="1" dirty="0"/>
              <a:t>ّ</a:t>
            </a:r>
            <a:r>
              <a:rPr lang="ar-JO" sz="1800" b="1" dirty="0"/>
              <a:t>ة</a:t>
            </a:r>
            <a:r>
              <a:rPr lang="ar-SA" sz="1800" b="1" dirty="0"/>
              <a:t>ُ</a:t>
            </a:r>
            <a:r>
              <a:rPr lang="ar-JO" sz="1800" b="1" dirty="0"/>
              <a:t> القادمة</a:t>
            </a:r>
            <a:r>
              <a:rPr lang="ar-SA" sz="1800" b="1" dirty="0"/>
              <a:t>ُ</a:t>
            </a:r>
            <a:r>
              <a:rPr lang="ar-JO" sz="1800" b="1" dirty="0"/>
              <a:t> من البحر</a:t>
            </a:r>
            <a:r>
              <a:rPr lang="ar-SA" sz="1800" b="1" dirty="0"/>
              <a:t>ِ</a:t>
            </a:r>
            <a:r>
              <a:rPr lang="ar-JO" sz="1800" b="1" dirty="0"/>
              <a:t> المتوسط</a:t>
            </a:r>
            <a:r>
              <a:rPr lang="ar-SA" sz="1800" b="1" dirty="0"/>
              <a:t>ِ</a:t>
            </a:r>
            <a:r>
              <a:rPr lang="ar-JO" sz="1800" b="1" dirty="0"/>
              <a:t> </a:t>
            </a:r>
            <a:r>
              <a:rPr lang="ar-SA" sz="1800" b="1" dirty="0"/>
              <a:t>إ</a:t>
            </a:r>
            <a:r>
              <a:rPr lang="ar-JO" sz="1800" b="1" dirty="0" err="1"/>
              <a:t>لى</a:t>
            </a:r>
            <a:r>
              <a:rPr lang="ar-JO" sz="1800" b="1" dirty="0"/>
              <a:t> :</a:t>
            </a:r>
          </a:p>
          <a:p>
            <a:pPr algn="r">
              <a:lnSpc>
                <a:spcPct val="150000"/>
              </a:lnSpc>
            </a:pPr>
            <a:r>
              <a:rPr lang="ar-JO" sz="1800" b="1" dirty="0"/>
              <a:t>أ</a:t>
            </a:r>
            <a:r>
              <a:rPr lang="ar-SA" sz="1800" b="1" dirty="0"/>
              <a:t> </a:t>
            </a:r>
            <a:r>
              <a:rPr lang="ar-JO" sz="1800" b="1" dirty="0"/>
              <a:t>- اعتدال</a:t>
            </a:r>
            <a:r>
              <a:rPr lang="ar-SA" sz="1800" b="1" dirty="0"/>
              <a:t>ِ</a:t>
            </a:r>
            <a:r>
              <a:rPr lang="ar-JO" sz="1800" b="1" dirty="0"/>
              <a:t> حرارة</a:t>
            </a:r>
            <a:r>
              <a:rPr lang="ar-SA" sz="1800" b="1" dirty="0"/>
              <a:t>ِ</a:t>
            </a:r>
            <a:r>
              <a:rPr lang="ar-JO" sz="1800" b="1" dirty="0"/>
              <a:t> المنطقة</a:t>
            </a:r>
            <a:r>
              <a:rPr lang="ar-SA" sz="1800" b="1" dirty="0"/>
              <a:t>ِ</a:t>
            </a:r>
            <a:r>
              <a:rPr lang="ar-JO" sz="1800" b="1" dirty="0"/>
              <a:t> الساحلي</a:t>
            </a:r>
            <a:r>
              <a:rPr lang="ar-SA" sz="1800" b="1" dirty="0"/>
              <a:t>ّ</a:t>
            </a:r>
            <a:r>
              <a:rPr lang="ar-JO" sz="1800" b="1" dirty="0"/>
              <a:t>ة</a:t>
            </a:r>
            <a:r>
              <a:rPr lang="ar-SA" sz="1800" b="1" dirty="0"/>
              <a:t>ِ</a:t>
            </a:r>
            <a:r>
              <a:rPr lang="ar-JO" sz="1800" b="1" dirty="0"/>
              <a:t> صيفا و شتاء</a:t>
            </a:r>
            <a:r>
              <a:rPr lang="ar-SA" sz="1800" b="1" dirty="0"/>
              <a:t>.</a:t>
            </a:r>
            <a:r>
              <a:rPr lang="ar-JO" sz="1800" b="1" dirty="0"/>
              <a:t> </a:t>
            </a:r>
            <a:endParaRPr lang="ar-SA" sz="1800" b="1" dirty="0"/>
          </a:p>
          <a:p>
            <a:pPr algn="r">
              <a:lnSpc>
                <a:spcPct val="150000"/>
              </a:lnSpc>
            </a:pPr>
            <a:r>
              <a:rPr lang="ar-JO" sz="1800" b="1" dirty="0"/>
              <a:t>ب- زيادة</a:t>
            </a:r>
            <a:r>
              <a:rPr lang="ar-SA" sz="1800" b="1" dirty="0"/>
              <a:t>ِ</a:t>
            </a:r>
            <a:r>
              <a:rPr lang="ar-JO" sz="1800" b="1" dirty="0"/>
              <a:t> كمية</a:t>
            </a:r>
            <a:r>
              <a:rPr lang="ar-SA" sz="1800" b="1" dirty="0"/>
              <a:t>ِ</a:t>
            </a:r>
            <a:r>
              <a:rPr lang="ar-JO" sz="1800" b="1" dirty="0"/>
              <a:t> ال</a:t>
            </a:r>
            <a:r>
              <a:rPr lang="ar-SA" sz="1800" b="1" dirty="0"/>
              <a:t>أ</a:t>
            </a:r>
            <a:r>
              <a:rPr lang="ar-JO" sz="1800" b="1" dirty="0"/>
              <a:t>مطار</a:t>
            </a:r>
            <a:r>
              <a:rPr lang="ar-SA" sz="1800" b="1" dirty="0"/>
              <a:t>ِ</a:t>
            </a:r>
            <a:r>
              <a:rPr lang="ar-JO" sz="1800" b="1" dirty="0"/>
              <a:t> في المناطق</a:t>
            </a:r>
            <a:r>
              <a:rPr lang="ar-SA" sz="1800" b="1" dirty="0"/>
              <a:t>ِ</a:t>
            </a:r>
            <a:r>
              <a:rPr lang="ar-JO" sz="1800" b="1" dirty="0"/>
              <a:t> الساحلي</a:t>
            </a:r>
            <a:r>
              <a:rPr lang="ar-SA" sz="1800" b="1" dirty="0"/>
              <a:t>ّ</a:t>
            </a:r>
            <a:r>
              <a:rPr lang="ar-JO" sz="1800" b="1" dirty="0"/>
              <a:t>ة</a:t>
            </a:r>
            <a:r>
              <a:rPr lang="ar-SA" sz="1800" b="1" dirty="0"/>
              <a:t>ِ</a:t>
            </a:r>
            <a:r>
              <a:rPr lang="ar-JO" sz="1800" b="1" dirty="0"/>
              <a:t> بسبب</a:t>
            </a:r>
            <a:r>
              <a:rPr lang="ar-SA" sz="1800" b="1" dirty="0"/>
              <a:t>ِ</a:t>
            </a:r>
            <a:r>
              <a:rPr lang="ar-JO" sz="1800" b="1" dirty="0"/>
              <a:t> قرب</a:t>
            </a:r>
            <a:r>
              <a:rPr lang="ar-SA" sz="1800" b="1" dirty="0"/>
              <a:t>ِ</a:t>
            </a:r>
            <a:r>
              <a:rPr lang="ar-JO" sz="1800" b="1" dirty="0"/>
              <a:t>ها منه</a:t>
            </a:r>
            <a:r>
              <a:rPr lang="ar-SA" sz="1800" b="1" dirty="0"/>
              <a:t>.</a:t>
            </a:r>
            <a:endParaRPr lang="ar-JO" sz="1800" b="1" dirty="0"/>
          </a:p>
          <a:p>
            <a:pPr algn="r" rtl="1">
              <a:lnSpc>
                <a:spcPct val="150000"/>
              </a:lnSpc>
            </a:pPr>
            <a:endParaRPr lang="ar-JO" sz="2400" b="1" dirty="0"/>
          </a:p>
          <a:p>
            <a:pPr algn="r">
              <a:lnSpc>
                <a:spcPct val="150000"/>
              </a:lnSpc>
            </a:pPr>
            <a:endParaRPr lang="ar-JO" b="1" dirty="0"/>
          </a:p>
          <a:p>
            <a:pPr algn="r">
              <a:lnSpc>
                <a:spcPct val="150000"/>
              </a:lnSpc>
            </a:pPr>
            <a:endParaRPr lang="en-US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0842A90-E520-E2F6-8B36-905388E2B952}"/>
              </a:ext>
            </a:extLst>
          </p:cNvPr>
          <p:cNvSpPr/>
          <p:nvPr/>
        </p:nvSpPr>
        <p:spPr>
          <a:xfrm>
            <a:off x="12030075" y="0"/>
            <a:ext cx="161925" cy="6858000"/>
          </a:xfrm>
          <a:prstGeom prst="rect">
            <a:avLst/>
          </a:prstGeom>
          <a:solidFill>
            <a:srgbClr val="009B89"/>
          </a:solidFill>
          <a:ln>
            <a:solidFill>
              <a:srgbClr val="009B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0F2B902C-9127-BA95-EA0B-63C445884441}"/>
              </a:ext>
            </a:extLst>
          </p:cNvPr>
          <p:cNvSpPr/>
          <p:nvPr/>
        </p:nvSpPr>
        <p:spPr>
          <a:xfrm>
            <a:off x="0" y="0"/>
            <a:ext cx="161925" cy="6858000"/>
          </a:xfrm>
          <a:prstGeom prst="rect">
            <a:avLst/>
          </a:prstGeom>
          <a:solidFill>
            <a:srgbClr val="009B89"/>
          </a:solidFill>
          <a:ln>
            <a:solidFill>
              <a:srgbClr val="009B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 descr="C:\Users\User\Downloads\IMG_7399.jpeg">
            <a:extLst>
              <a:ext uri="{FF2B5EF4-FFF2-40B4-BE49-F238E27FC236}">
                <a16:creationId xmlns:a16="http://schemas.microsoft.com/office/drawing/2014/main" id="{7F576863-E6A4-B898-82E1-57E3C6B01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37" y="187452"/>
            <a:ext cx="2670048" cy="648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860145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531CD34-E2E0-A83C-2877-0DFC653EA42E}"/>
              </a:ext>
            </a:extLst>
          </p:cNvPr>
          <p:cNvSpPr/>
          <p:nvPr/>
        </p:nvSpPr>
        <p:spPr>
          <a:xfrm>
            <a:off x="5497245" y="729246"/>
            <a:ext cx="3953435" cy="797858"/>
          </a:xfrm>
          <a:prstGeom prst="roundRect">
            <a:avLst/>
          </a:prstGeom>
          <a:solidFill>
            <a:srgbClr val="ED524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000" b="1" dirty="0"/>
          </a:p>
          <a:p>
            <a:pPr algn="ctr"/>
            <a:r>
              <a:rPr lang="ar-EG" sz="2000" b="1" dirty="0"/>
              <a:t>ثانيا</a:t>
            </a:r>
            <a:r>
              <a:rPr lang="ar-SA" sz="2000" b="1" dirty="0"/>
              <a:t> </a:t>
            </a:r>
            <a:r>
              <a:rPr lang="ar-EG" sz="2000" b="1" dirty="0"/>
              <a:t>المرتفعات</a:t>
            </a:r>
            <a:r>
              <a:rPr lang="ar-SA" sz="2000" b="1" dirty="0"/>
              <a:t>ُ</a:t>
            </a:r>
            <a:r>
              <a:rPr lang="ar-EG" sz="2000" b="1" dirty="0"/>
              <a:t> الجبلي</a:t>
            </a:r>
            <a:r>
              <a:rPr lang="ar-SA" sz="2000" b="1" dirty="0"/>
              <a:t>ّ</a:t>
            </a:r>
            <a:r>
              <a:rPr lang="ar-EG" sz="2000" b="1" dirty="0"/>
              <a:t>ة</a:t>
            </a:r>
            <a:r>
              <a:rPr lang="ar-SA" sz="2000" b="1" dirty="0"/>
              <a:t>ُ</a:t>
            </a:r>
            <a:r>
              <a:rPr lang="ar-EG" sz="2000" b="1" dirty="0"/>
              <a:t> </a:t>
            </a:r>
            <a:endParaRPr lang="en-US" sz="2000" b="1" dirty="0"/>
          </a:p>
          <a:p>
            <a:pPr algn="ctr"/>
            <a:endParaRPr lang="en-GB" sz="2000" b="1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E9DF3996-3C7D-6771-7B65-00D1B4B1FB6F}"/>
              </a:ext>
            </a:extLst>
          </p:cNvPr>
          <p:cNvSpPr/>
          <p:nvPr/>
        </p:nvSpPr>
        <p:spPr>
          <a:xfrm>
            <a:off x="4881220" y="1614188"/>
            <a:ext cx="5199530" cy="839498"/>
          </a:xfrm>
          <a:prstGeom prst="rect">
            <a:avLst/>
          </a:prstGeom>
          <a:solidFill>
            <a:srgbClr val="009B8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 </a:t>
            </a:r>
            <a:endParaRPr lang="en-GB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D425B39-173B-16D0-6442-9D7523CB5DCE}"/>
              </a:ext>
            </a:extLst>
          </p:cNvPr>
          <p:cNvSpPr txBox="1"/>
          <p:nvPr/>
        </p:nvSpPr>
        <p:spPr>
          <a:xfrm>
            <a:off x="4282227" y="18536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1800" b="1" dirty="0">
                <a:solidFill>
                  <a:schemeClr val="bg1"/>
                </a:solidFill>
              </a:rPr>
              <a:t>بي</a:t>
            </a:r>
            <a:r>
              <a:rPr lang="ar-SA" sz="1800" b="1" dirty="0">
                <a:solidFill>
                  <a:schemeClr val="bg1"/>
                </a:solidFill>
              </a:rPr>
              <a:t>ّ</a:t>
            </a:r>
            <a:r>
              <a:rPr lang="ar-JO" sz="1800" b="1" dirty="0">
                <a:solidFill>
                  <a:schemeClr val="bg1"/>
                </a:solidFill>
              </a:rPr>
              <a:t>ن</a:t>
            </a:r>
            <a:r>
              <a:rPr lang="ar-SA" sz="1800" b="1" dirty="0">
                <a:solidFill>
                  <a:schemeClr val="bg1"/>
                </a:solidFill>
              </a:rPr>
              <a:t>ْ</a:t>
            </a:r>
            <a:r>
              <a:rPr lang="ar-JO" sz="1800" b="1" dirty="0">
                <a:solidFill>
                  <a:schemeClr val="bg1"/>
                </a:solidFill>
              </a:rPr>
              <a:t> </a:t>
            </a:r>
            <a:r>
              <a:rPr lang="ar-SA" sz="1800" b="1" dirty="0">
                <a:solidFill>
                  <a:schemeClr val="bg1"/>
                </a:solidFill>
              </a:rPr>
              <a:t>أ</a:t>
            </a:r>
            <a:r>
              <a:rPr lang="ar-JO" sz="1800" b="1" dirty="0">
                <a:solidFill>
                  <a:schemeClr val="bg1"/>
                </a:solidFill>
              </a:rPr>
              <a:t>ثر</a:t>
            </a:r>
            <a:r>
              <a:rPr lang="ar-SA" sz="1800" b="1" dirty="0">
                <a:solidFill>
                  <a:schemeClr val="bg1"/>
                </a:solidFill>
              </a:rPr>
              <a:t>َ</a:t>
            </a:r>
            <a:r>
              <a:rPr lang="ar-JO" sz="1800" b="1" dirty="0">
                <a:solidFill>
                  <a:schemeClr val="bg1"/>
                </a:solidFill>
              </a:rPr>
              <a:t> المرتفعات</a:t>
            </a:r>
            <a:r>
              <a:rPr lang="ar-SA" sz="1800" b="1" dirty="0">
                <a:solidFill>
                  <a:schemeClr val="bg1"/>
                </a:solidFill>
              </a:rPr>
              <a:t>ِ</a:t>
            </a:r>
            <a:r>
              <a:rPr lang="ar-JO" sz="1800" b="1" dirty="0">
                <a:solidFill>
                  <a:schemeClr val="bg1"/>
                </a:solidFill>
              </a:rPr>
              <a:t> الجبلي</a:t>
            </a:r>
            <a:r>
              <a:rPr lang="ar-SA" sz="1800" b="1" dirty="0">
                <a:solidFill>
                  <a:schemeClr val="bg1"/>
                </a:solidFill>
              </a:rPr>
              <a:t>ّ</a:t>
            </a:r>
            <a:r>
              <a:rPr lang="ar-JO" sz="1800" b="1" dirty="0">
                <a:solidFill>
                  <a:schemeClr val="bg1"/>
                </a:solidFill>
              </a:rPr>
              <a:t>ة</a:t>
            </a:r>
            <a:r>
              <a:rPr lang="ar-SA" sz="1800" b="1" dirty="0">
                <a:solidFill>
                  <a:schemeClr val="bg1"/>
                </a:solidFill>
              </a:rPr>
              <a:t>ِ</a:t>
            </a:r>
            <a:r>
              <a:rPr lang="ar-JO" sz="1800" b="1" dirty="0">
                <a:solidFill>
                  <a:schemeClr val="bg1"/>
                </a:solidFill>
              </a:rPr>
              <a:t> و امتداد</a:t>
            </a:r>
            <a:r>
              <a:rPr lang="ar-SA" sz="1800" b="1" dirty="0">
                <a:solidFill>
                  <a:schemeClr val="bg1"/>
                </a:solidFill>
              </a:rPr>
              <a:t>ِ</a:t>
            </a:r>
            <a:r>
              <a:rPr lang="ar-JO" sz="1800" b="1" dirty="0">
                <a:solidFill>
                  <a:schemeClr val="bg1"/>
                </a:solidFill>
              </a:rPr>
              <a:t>ها الطولي</a:t>
            </a:r>
            <a:r>
              <a:rPr lang="ar-SA" sz="1800" b="1" dirty="0">
                <a:solidFill>
                  <a:schemeClr val="bg1"/>
                </a:solidFill>
              </a:rPr>
              <a:t>ّ</a:t>
            </a:r>
            <a:r>
              <a:rPr lang="ar-JO" sz="1800" b="1" dirty="0">
                <a:solidFill>
                  <a:schemeClr val="bg1"/>
                </a:solidFill>
              </a:rPr>
              <a:t> على مناخ</a:t>
            </a:r>
            <a:r>
              <a:rPr lang="ar-SA" sz="1800" b="1" dirty="0">
                <a:solidFill>
                  <a:schemeClr val="bg1"/>
                </a:solidFill>
              </a:rPr>
              <a:t>ِ</a:t>
            </a:r>
            <a:r>
              <a:rPr lang="ar-JO" sz="1800" b="1" dirty="0">
                <a:solidFill>
                  <a:schemeClr val="bg1"/>
                </a:solidFill>
              </a:rPr>
              <a:t> فلسطين</a:t>
            </a:r>
            <a:r>
              <a:rPr lang="ar-JO" sz="1800" dirty="0">
                <a:solidFill>
                  <a:schemeClr val="bg1"/>
                </a:solidFill>
              </a:rPr>
              <a:t>؟</a:t>
            </a:r>
            <a:endParaRPr lang="en-US" sz="1800" dirty="0">
              <a:solidFill>
                <a:schemeClr val="bg1"/>
              </a:solidFill>
            </a:endParaRPr>
          </a:p>
        </p:txBody>
      </p:sp>
      <p:graphicFrame>
        <p:nvGraphicFramePr>
          <p:cNvPr id="20" name="رسم تخطيطي 19">
            <a:extLst>
              <a:ext uri="{FF2B5EF4-FFF2-40B4-BE49-F238E27FC236}">
                <a16:creationId xmlns:a16="http://schemas.microsoft.com/office/drawing/2014/main" id="{72F879C4-8BFC-4240-2D12-D059A135D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920617"/>
              </p:ext>
            </p:extLst>
          </p:nvPr>
        </p:nvGraphicFramePr>
        <p:xfrm>
          <a:off x="3409963" y="2305034"/>
          <a:ext cx="8128000" cy="4168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2">
            <a:extLst>
              <a:ext uri="{FF2B5EF4-FFF2-40B4-BE49-F238E27FC236}">
                <a16:creationId xmlns:a16="http://schemas.microsoft.com/office/drawing/2014/main" id="{58E5D5C9-23CC-B234-B7E9-6FD7F06B60F5}"/>
              </a:ext>
            </a:extLst>
          </p:cNvPr>
          <p:cNvSpPr/>
          <p:nvPr/>
        </p:nvSpPr>
        <p:spPr>
          <a:xfrm>
            <a:off x="12030075" y="0"/>
            <a:ext cx="161925" cy="6858000"/>
          </a:xfrm>
          <a:prstGeom prst="rect">
            <a:avLst/>
          </a:prstGeom>
          <a:solidFill>
            <a:srgbClr val="009B89"/>
          </a:solidFill>
          <a:ln>
            <a:solidFill>
              <a:srgbClr val="009B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7CBF7B80-6213-FC3B-89A4-67B9C8D140F2}"/>
              </a:ext>
            </a:extLst>
          </p:cNvPr>
          <p:cNvSpPr/>
          <p:nvPr/>
        </p:nvSpPr>
        <p:spPr>
          <a:xfrm>
            <a:off x="0" y="0"/>
            <a:ext cx="161925" cy="6858000"/>
          </a:xfrm>
          <a:prstGeom prst="rect">
            <a:avLst/>
          </a:prstGeom>
          <a:solidFill>
            <a:srgbClr val="009B89"/>
          </a:solidFill>
          <a:ln>
            <a:solidFill>
              <a:srgbClr val="009B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 descr="C:\Users\User\Downloads\IMG_7399.jpeg">
            <a:extLst>
              <a:ext uri="{FF2B5EF4-FFF2-40B4-BE49-F238E27FC236}">
                <a16:creationId xmlns:a16="http://schemas.microsoft.com/office/drawing/2014/main" id="{7AAA8294-BE44-B72A-B33D-9D9DC4578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6551" y="97805"/>
            <a:ext cx="2670048" cy="648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10191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Graphic spid="2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232896D-1610-7836-7EE3-C27D3CFE59B8}"/>
              </a:ext>
            </a:extLst>
          </p:cNvPr>
          <p:cNvSpPr/>
          <p:nvPr/>
        </p:nvSpPr>
        <p:spPr>
          <a:xfrm>
            <a:off x="1781617" y="3043032"/>
            <a:ext cx="8128000" cy="616226"/>
          </a:xfrm>
          <a:prstGeom prst="roundRect">
            <a:avLst/>
          </a:prstGeom>
          <a:solidFill>
            <a:srgbClr val="009B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2" name="Picture 4" descr="C:\Users\User\Downloads\IMG_74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8082" y="3804191"/>
            <a:ext cx="3434826" cy="2646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2C468BC2-532D-05BE-5ED4-7FAB350671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4184094"/>
              </p:ext>
            </p:extLst>
          </p:nvPr>
        </p:nvGraphicFramePr>
        <p:xfrm>
          <a:off x="1781617" y="814273"/>
          <a:ext cx="8128000" cy="248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مربع نص 8">
            <a:extLst>
              <a:ext uri="{FF2B5EF4-FFF2-40B4-BE49-F238E27FC236}">
                <a16:creationId xmlns:a16="http://schemas.microsoft.com/office/drawing/2014/main" id="{F305EB4A-3D35-7497-0F93-9562B11A1BBA}"/>
              </a:ext>
            </a:extLst>
          </p:cNvPr>
          <p:cNvSpPr txBox="1"/>
          <p:nvPr/>
        </p:nvSpPr>
        <p:spPr>
          <a:xfrm>
            <a:off x="4272971" y="3058757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3200" dirty="0">
                <a:solidFill>
                  <a:schemeClr val="bg1"/>
                </a:solidFill>
              </a:rPr>
              <a:t>بسبب</a:t>
            </a:r>
            <a:r>
              <a:rPr lang="ar-SA" sz="3200" dirty="0">
                <a:solidFill>
                  <a:schemeClr val="bg1"/>
                </a:solidFill>
              </a:rPr>
              <a:t>ِ</a:t>
            </a:r>
            <a:r>
              <a:rPr lang="ar-JO" sz="3200" dirty="0">
                <a:solidFill>
                  <a:schemeClr val="bg1"/>
                </a:solidFill>
              </a:rPr>
              <a:t> وقو</a:t>
            </a:r>
            <a:r>
              <a:rPr lang="ar-SA" sz="3200" dirty="0">
                <a:solidFill>
                  <a:schemeClr val="bg1"/>
                </a:solidFill>
              </a:rPr>
              <a:t>عِ</a:t>
            </a:r>
            <a:r>
              <a:rPr lang="ar-JO" sz="3200" dirty="0">
                <a:solidFill>
                  <a:schemeClr val="bg1"/>
                </a:solidFill>
              </a:rPr>
              <a:t>ها في منطقة</a:t>
            </a:r>
            <a:r>
              <a:rPr lang="ar-SA" sz="3200" dirty="0">
                <a:solidFill>
                  <a:schemeClr val="bg1"/>
                </a:solidFill>
              </a:rPr>
              <a:t>ِ</a:t>
            </a:r>
            <a:r>
              <a:rPr lang="ar-JO" sz="3200" dirty="0">
                <a:solidFill>
                  <a:schemeClr val="bg1"/>
                </a:solidFill>
              </a:rPr>
              <a:t> ظل</a:t>
            </a:r>
            <a:r>
              <a:rPr lang="ar-SA" sz="3200" dirty="0">
                <a:solidFill>
                  <a:schemeClr val="bg1"/>
                </a:solidFill>
              </a:rPr>
              <a:t>ّ</a:t>
            </a:r>
            <a:r>
              <a:rPr lang="ar-JO" sz="3200" dirty="0">
                <a:solidFill>
                  <a:schemeClr val="bg1"/>
                </a:solidFill>
              </a:rPr>
              <a:t> المطر </a:t>
            </a:r>
            <a:r>
              <a:rPr lang="ar-SA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AEC9AD5-187D-5274-BA2B-D53CF8EA3162}"/>
              </a:ext>
            </a:extLst>
          </p:cNvPr>
          <p:cNvSpPr/>
          <p:nvPr/>
        </p:nvSpPr>
        <p:spPr>
          <a:xfrm>
            <a:off x="12030075" y="0"/>
            <a:ext cx="161925" cy="6858000"/>
          </a:xfrm>
          <a:prstGeom prst="rect">
            <a:avLst/>
          </a:prstGeom>
          <a:solidFill>
            <a:srgbClr val="009B89"/>
          </a:solidFill>
          <a:ln>
            <a:solidFill>
              <a:srgbClr val="009B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9CD2776-60F2-A550-F631-DC56171C05E7}"/>
              </a:ext>
            </a:extLst>
          </p:cNvPr>
          <p:cNvSpPr/>
          <p:nvPr/>
        </p:nvSpPr>
        <p:spPr>
          <a:xfrm>
            <a:off x="0" y="0"/>
            <a:ext cx="161925" cy="6858000"/>
          </a:xfrm>
          <a:prstGeom prst="rect">
            <a:avLst/>
          </a:prstGeom>
          <a:solidFill>
            <a:srgbClr val="009B89"/>
          </a:solidFill>
          <a:ln>
            <a:solidFill>
              <a:srgbClr val="009B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570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B76C30-6064-4162-2B7A-9AB11B06D2AA}"/>
              </a:ext>
            </a:extLst>
          </p:cNvPr>
          <p:cNvSpPr/>
          <p:nvPr/>
        </p:nvSpPr>
        <p:spPr>
          <a:xfrm>
            <a:off x="12030075" y="0"/>
            <a:ext cx="161925" cy="6858000"/>
          </a:xfrm>
          <a:prstGeom prst="rect">
            <a:avLst/>
          </a:prstGeom>
          <a:solidFill>
            <a:srgbClr val="009B89"/>
          </a:solidFill>
          <a:ln>
            <a:solidFill>
              <a:srgbClr val="009B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50" name="Picture 6" descr="C:\Users\User\Downloads\IMG_739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37" y="187452"/>
            <a:ext cx="2670048" cy="648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رسم تخطيطي 5">
            <a:extLst>
              <a:ext uri="{FF2B5EF4-FFF2-40B4-BE49-F238E27FC236}">
                <a16:creationId xmlns:a16="http://schemas.microsoft.com/office/drawing/2014/main" id="{F4AA36CE-0FC8-F607-6872-9621F865D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2855175"/>
              </p:ext>
            </p:extLst>
          </p:nvPr>
        </p:nvGraphicFramePr>
        <p:xfrm>
          <a:off x="3431227" y="187452"/>
          <a:ext cx="8051845" cy="3822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مربع نص 7">
            <a:extLst>
              <a:ext uri="{FF2B5EF4-FFF2-40B4-BE49-F238E27FC236}">
                <a16:creationId xmlns:a16="http://schemas.microsoft.com/office/drawing/2014/main" id="{7C5BA04C-11F9-55BC-BE02-9748202005EA}"/>
              </a:ext>
            </a:extLst>
          </p:cNvPr>
          <p:cNvSpPr txBox="1"/>
          <p:nvPr/>
        </p:nvSpPr>
        <p:spPr>
          <a:xfrm>
            <a:off x="4932610" y="4004527"/>
            <a:ext cx="61026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2400" b="1" dirty="0"/>
              <a:t>بسبب</a:t>
            </a:r>
            <a:r>
              <a:rPr lang="ar-SA" sz="2400" b="1" dirty="0"/>
              <a:t>ِ</a:t>
            </a:r>
            <a:r>
              <a:rPr lang="ar-JO" sz="2400" b="1" dirty="0"/>
              <a:t> وصول</a:t>
            </a:r>
            <a:r>
              <a:rPr lang="ar-SA" sz="2400" b="1" dirty="0"/>
              <a:t>ِ</a:t>
            </a:r>
            <a:r>
              <a:rPr lang="ar-JO" sz="2400" b="1" dirty="0"/>
              <a:t> الر</a:t>
            </a:r>
            <a:r>
              <a:rPr lang="ar-SA" sz="2400" b="1" dirty="0"/>
              <a:t>ّ</a:t>
            </a:r>
            <a:r>
              <a:rPr lang="ar-JO" sz="2400" b="1" dirty="0" err="1"/>
              <a:t>ياح</a:t>
            </a:r>
            <a:r>
              <a:rPr lang="ar-SA" sz="2400" b="1" dirty="0"/>
              <a:t>ِ</a:t>
            </a:r>
            <a:r>
              <a:rPr lang="ar-JO" sz="2400" b="1" dirty="0"/>
              <a:t> الماطرة</a:t>
            </a:r>
            <a:r>
              <a:rPr lang="ar-SA" sz="2400" b="1" dirty="0"/>
              <a:t>ِ</a:t>
            </a:r>
            <a:r>
              <a:rPr lang="ar-JO" sz="2400" b="1" dirty="0"/>
              <a:t> </a:t>
            </a:r>
            <a:r>
              <a:rPr lang="ar-SA" sz="2400" b="1" dirty="0"/>
              <a:t>إ</a:t>
            </a:r>
            <a:r>
              <a:rPr lang="ar-JO" sz="2400" b="1" dirty="0"/>
              <a:t>ليها من خلال</a:t>
            </a:r>
            <a:r>
              <a:rPr lang="ar-SA" sz="2400" b="1" dirty="0"/>
              <a:t>ِ</a:t>
            </a:r>
            <a:r>
              <a:rPr lang="ar-JO" sz="2400" b="1" dirty="0"/>
              <a:t> مرور</a:t>
            </a:r>
            <a:r>
              <a:rPr lang="ar-SA" sz="2400" b="1" dirty="0"/>
              <a:t>ِ</a:t>
            </a:r>
            <a:r>
              <a:rPr lang="ar-JO" sz="2400" b="1" dirty="0"/>
              <a:t>ها ع</a:t>
            </a:r>
            <a:r>
              <a:rPr lang="ar-SA" sz="2400" b="1" dirty="0"/>
              <a:t>َ</a:t>
            </a:r>
            <a:r>
              <a:rPr lang="ar-JO" sz="2400" b="1" dirty="0"/>
              <a:t>بر</a:t>
            </a:r>
            <a:r>
              <a:rPr lang="ar-SA" sz="2400" b="1" dirty="0"/>
              <a:t>َ</a:t>
            </a:r>
            <a:r>
              <a:rPr lang="ar-JO" sz="2400" b="1" dirty="0"/>
              <a:t> سهل</a:t>
            </a:r>
            <a:r>
              <a:rPr lang="ar-SA" sz="2400" b="1" dirty="0"/>
              <a:t>ِ</a:t>
            </a:r>
            <a:r>
              <a:rPr lang="ar-JO" sz="2400" b="1" dirty="0"/>
              <a:t> مرج</a:t>
            </a:r>
            <a:r>
              <a:rPr lang="ar-SA" sz="2400" b="1" dirty="0"/>
              <a:t>ِ</a:t>
            </a:r>
            <a:r>
              <a:rPr lang="ar-JO" sz="2400" b="1" dirty="0"/>
              <a:t> بن عامر و سهل</a:t>
            </a:r>
            <a:r>
              <a:rPr lang="ar-SA" sz="2400" b="1" dirty="0"/>
              <a:t>ِ</a:t>
            </a:r>
            <a:r>
              <a:rPr lang="ar-JO" sz="2400" b="1" dirty="0"/>
              <a:t> </a:t>
            </a:r>
            <a:r>
              <a:rPr lang="ar-JO" sz="2400" b="1" dirty="0" err="1"/>
              <a:t>البطوف</a:t>
            </a:r>
            <a:r>
              <a:rPr lang="ar-SA" sz="2400" b="1" dirty="0"/>
              <a:t>.</a:t>
            </a:r>
            <a:r>
              <a:rPr lang="ar-JO" sz="2400" b="1" dirty="0"/>
              <a:t> </a:t>
            </a:r>
            <a:endParaRPr lang="en-US" sz="2400" b="1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5547441-B124-CDCA-60BA-3EC5DC6505D2}"/>
              </a:ext>
            </a:extLst>
          </p:cNvPr>
          <p:cNvSpPr/>
          <p:nvPr/>
        </p:nvSpPr>
        <p:spPr>
          <a:xfrm>
            <a:off x="0" y="0"/>
            <a:ext cx="161925" cy="6858000"/>
          </a:xfrm>
          <a:prstGeom prst="rect">
            <a:avLst/>
          </a:prstGeom>
          <a:solidFill>
            <a:srgbClr val="009B89"/>
          </a:solidFill>
          <a:ln>
            <a:solidFill>
              <a:srgbClr val="009B8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935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968</Words>
  <Application>Microsoft Office PowerPoint</Application>
  <PresentationFormat>شاشة عريضة</PresentationFormat>
  <Paragraphs>83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Hacen Algeria Bd</vt:lpstr>
      <vt:lpstr>Times New Roman</vt:lpstr>
      <vt:lpstr>Office Theme</vt:lpstr>
      <vt:lpstr>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</dc:title>
  <dc:creator>gevara rajab</dc:creator>
  <cp:lastModifiedBy>mohammad banat</cp:lastModifiedBy>
  <cp:revision>124</cp:revision>
  <dcterms:created xsi:type="dcterms:W3CDTF">2024-11-13T12:55:06Z</dcterms:created>
  <dcterms:modified xsi:type="dcterms:W3CDTF">2024-11-26T11:29:20Z</dcterms:modified>
</cp:coreProperties>
</file>